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73" r:id="rId3"/>
    <p:sldId id="305" r:id="rId4"/>
    <p:sldId id="295" r:id="rId5"/>
    <p:sldId id="306" r:id="rId6"/>
    <p:sldId id="296" r:id="rId7"/>
    <p:sldId id="297" r:id="rId8"/>
    <p:sldId id="261" r:id="rId9"/>
    <p:sldId id="281" r:id="rId10"/>
    <p:sldId id="262" r:id="rId11"/>
    <p:sldId id="282" r:id="rId12"/>
    <p:sldId id="265" r:id="rId13"/>
    <p:sldId id="266" r:id="rId14"/>
    <p:sldId id="307" r:id="rId15"/>
    <p:sldId id="308" r:id="rId16"/>
    <p:sldId id="275" r:id="rId17"/>
    <p:sldId id="276" r:id="rId18"/>
    <p:sldId id="301" r:id="rId19"/>
    <p:sldId id="309" r:id="rId20"/>
    <p:sldId id="283" r:id="rId21"/>
    <p:sldId id="310" r:id="rId22"/>
    <p:sldId id="299" r:id="rId23"/>
    <p:sldId id="311" r:id="rId24"/>
    <p:sldId id="313" r:id="rId25"/>
    <p:sldId id="271" r:id="rId26"/>
    <p:sldId id="324" r:id="rId27"/>
    <p:sldId id="272" r:id="rId28"/>
    <p:sldId id="326" r:id="rId29"/>
    <p:sldId id="302" r:id="rId30"/>
    <p:sldId id="289" r:id="rId31"/>
    <p:sldId id="290" r:id="rId32"/>
    <p:sldId id="303" r:id="rId33"/>
    <p:sldId id="291" r:id="rId34"/>
    <p:sldId id="312" r:id="rId35"/>
    <p:sldId id="279" r:id="rId36"/>
    <p:sldId id="285" r:id="rId37"/>
    <p:sldId id="314" r:id="rId38"/>
    <p:sldId id="263" r:id="rId39"/>
    <p:sldId id="315" r:id="rId40"/>
    <p:sldId id="316" r:id="rId41"/>
    <p:sldId id="317" r:id="rId42"/>
    <p:sldId id="319" r:id="rId43"/>
    <p:sldId id="321" r:id="rId44"/>
    <p:sldId id="322" r:id="rId45"/>
    <p:sldId id="323" r:id="rId46"/>
    <p:sldId id="264" r:id="rId4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ilva" initials="DS" lastIdx="1" clrIdx="0">
    <p:extLst>
      <p:ext uri="{19B8F6BF-5375-455C-9EA6-DF929625EA0E}">
        <p15:presenceInfo xmlns:p15="http://schemas.microsoft.com/office/powerpoint/2012/main" userId="405c1ade9b227e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799F6-4780-41A7-BE79-D24C8F128D8F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06BD6881-5975-431F-B4E3-968ABB15016F}">
      <dgm:prSet phldrT="[Text]"/>
      <dgm:spPr/>
      <dgm:t>
        <a:bodyPr/>
        <a:lstStyle/>
        <a:p>
          <a:r>
            <a:rPr lang="pt-PT" dirty="0"/>
            <a:t>Biology</a:t>
          </a:r>
        </a:p>
      </dgm:t>
    </dgm:pt>
    <dgm:pt modelId="{6BCBE04D-12D2-4EA4-840D-7E40B56B028E}" type="parTrans" cxnId="{A994BD0F-FFBA-4D83-90EC-3E94D9B76B8D}">
      <dgm:prSet/>
      <dgm:spPr/>
      <dgm:t>
        <a:bodyPr/>
        <a:lstStyle/>
        <a:p>
          <a:endParaRPr lang="pt-PT"/>
        </a:p>
      </dgm:t>
    </dgm:pt>
    <dgm:pt modelId="{E0C243C1-E0B7-44B2-933A-E3CF612652B1}" type="sibTrans" cxnId="{A994BD0F-FFBA-4D83-90EC-3E94D9B76B8D}">
      <dgm:prSet/>
      <dgm:spPr/>
      <dgm:t>
        <a:bodyPr/>
        <a:lstStyle/>
        <a:p>
          <a:endParaRPr lang="pt-PT"/>
        </a:p>
      </dgm:t>
    </dgm:pt>
    <dgm:pt modelId="{8B9152AF-BF5E-4206-904D-BF344CEB3F8B}">
      <dgm:prSet phldrT="[Text]"/>
      <dgm:spPr/>
      <dgm:t>
        <a:bodyPr/>
        <a:lstStyle/>
        <a:p>
          <a:r>
            <a:rPr lang="pt-PT" dirty="0"/>
            <a:t>Computer Science</a:t>
          </a:r>
        </a:p>
      </dgm:t>
    </dgm:pt>
    <dgm:pt modelId="{BD100A37-A10F-4BED-BB93-97BBF0794816}" type="parTrans" cxnId="{2F17CF3D-2FF4-4E60-AE3F-892CBBE860F9}">
      <dgm:prSet/>
      <dgm:spPr/>
      <dgm:t>
        <a:bodyPr/>
        <a:lstStyle/>
        <a:p>
          <a:endParaRPr lang="pt-PT"/>
        </a:p>
      </dgm:t>
    </dgm:pt>
    <dgm:pt modelId="{C37C7102-24D2-4116-A2EA-5828B532541B}" type="sibTrans" cxnId="{2F17CF3D-2FF4-4E60-AE3F-892CBBE860F9}">
      <dgm:prSet/>
      <dgm:spPr/>
      <dgm:t>
        <a:bodyPr/>
        <a:lstStyle/>
        <a:p>
          <a:endParaRPr lang="pt-PT"/>
        </a:p>
      </dgm:t>
    </dgm:pt>
    <dgm:pt modelId="{BA2CCE86-28B2-4BC1-837B-DBDE8D2B0AEB}">
      <dgm:prSet phldrT="[Text]"/>
      <dgm:spPr/>
      <dgm:t>
        <a:bodyPr/>
        <a:lstStyle/>
        <a:p>
          <a:r>
            <a:rPr lang="pt-PT" dirty="0"/>
            <a:t>Math / Statistics / Probability</a:t>
          </a:r>
        </a:p>
      </dgm:t>
    </dgm:pt>
    <dgm:pt modelId="{58344FF1-C3E5-45C3-A4B6-9AD0B070047B}" type="parTrans" cxnId="{7186745B-3F62-43D7-A14E-32D947A88B5A}">
      <dgm:prSet/>
      <dgm:spPr/>
      <dgm:t>
        <a:bodyPr/>
        <a:lstStyle/>
        <a:p>
          <a:endParaRPr lang="pt-PT"/>
        </a:p>
      </dgm:t>
    </dgm:pt>
    <dgm:pt modelId="{FE48909D-93DD-43F4-BC71-324173F27D3B}" type="sibTrans" cxnId="{7186745B-3F62-43D7-A14E-32D947A88B5A}">
      <dgm:prSet/>
      <dgm:spPr/>
      <dgm:t>
        <a:bodyPr/>
        <a:lstStyle/>
        <a:p>
          <a:endParaRPr lang="pt-PT"/>
        </a:p>
      </dgm:t>
    </dgm:pt>
    <dgm:pt modelId="{0D0388C7-AEC3-4CA0-B6C4-93F0011C4AEE}" type="pres">
      <dgm:prSet presAssocID="{F5B799F6-4780-41A7-BE79-D24C8F128D8F}" presName="compositeShape" presStyleCnt="0">
        <dgm:presLayoutVars>
          <dgm:chMax val="7"/>
          <dgm:dir/>
          <dgm:resizeHandles val="exact"/>
        </dgm:presLayoutVars>
      </dgm:prSet>
      <dgm:spPr/>
    </dgm:pt>
    <dgm:pt modelId="{28340C32-83AB-4C80-B7D4-038381077A55}" type="pres">
      <dgm:prSet presAssocID="{06BD6881-5975-431F-B4E3-968ABB15016F}" presName="circ1" presStyleLbl="vennNode1" presStyleIdx="0" presStyleCnt="3"/>
      <dgm:spPr/>
    </dgm:pt>
    <dgm:pt modelId="{9715EFEC-072D-49C9-B8E6-E171148D9D8D}" type="pres">
      <dgm:prSet presAssocID="{06BD6881-5975-431F-B4E3-968ABB15016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3276414-6FFD-4A46-81C7-805FC1855F4D}" type="pres">
      <dgm:prSet presAssocID="{8B9152AF-BF5E-4206-904D-BF344CEB3F8B}" presName="circ2" presStyleLbl="vennNode1" presStyleIdx="1" presStyleCnt="3"/>
      <dgm:spPr/>
    </dgm:pt>
    <dgm:pt modelId="{87F7CA83-C963-4897-8595-3F83F15EE919}" type="pres">
      <dgm:prSet presAssocID="{8B9152AF-BF5E-4206-904D-BF344CEB3F8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EB3A8FB-0251-4B61-B2ED-648C851F630C}" type="pres">
      <dgm:prSet presAssocID="{BA2CCE86-28B2-4BC1-837B-DBDE8D2B0AEB}" presName="circ3" presStyleLbl="vennNode1" presStyleIdx="2" presStyleCnt="3"/>
      <dgm:spPr/>
    </dgm:pt>
    <dgm:pt modelId="{F700B81E-8552-4BA9-A43A-8DC2BE1058B5}" type="pres">
      <dgm:prSet presAssocID="{BA2CCE86-28B2-4BC1-837B-DBDE8D2B0AE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A5C3903-C78E-4250-AA98-837C66624DFB}" type="presOf" srcId="{06BD6881-5975-431F-B4E3-968ABB15016F}" destId="{9715EFEC-072D-49C9-B8E6-E171148D9D8D}" srcOrd="1" destOrd="0" presId="urn:microsoft.com/office/officeart/2005/8/layout/venn1"/>
    <dgm:cxn modelId="{AE37600E-7BAD-412F-9D35-555713179785}" type="presOf" srcId="{8B9152AF-BF5E-4206-904D-BF344CEB3F8B}" destId="{53276414-6FFD-4A46-81C7-805FC1855F4D}" srcOrd="0" destOrd="0" presId="urn:microsoft.com/office/officeart/2005/8/layout/venn1"/>
    <dgm:cxn modelId="{A994BD0F-FFBA-4D83-90EC-3E94D9B76B8D}" srcId="{F5B799F6-4780-41A7-BE79-D24C8F128D8F}" destId="{06BD6881-5975-431F-B4E3-968ABB15016F}" srcOrd="0" destOrd="0" parTransId="{6BCBE04D-12D2-4EA4-840D-7E40B56B028E}" sibTransId="{E0C243C1-E0B7-44B2-933A-E3CF612652B1}"/>
    <dgm:cxn modelId="{50AB3629-4CCC-4161-8C15-0EC2F4DEA3BE}" type="presOf" srcId="{BA2CCE86-28B2-4BC1-837B-DBDE8D2B0AEB}" destId="{F700B81E-8552-4BA9-A43A-8DC2BE1058B5}" srcOrd="1" destOrd="0" presId="urn:microsoft.com/office/officeart/2005/8/layout/venn1"/>
    <dgm:cxn modelId="{2F17CF3D-2FF4-4E60-AE3F-892CBBE860F9}" srcId="{F5B799F6-4780-41A7-BE79-D24C8F128D8F}" destId="{8B9152AF-BF5E-4206-904D-BF344CEB3F8B}" srcOrd="1" destOrd="0" parTransId="{BD100A37-A10F-4BED-BB93-97BBF0794816}" sibTransId="{C37C7102-24D2-4116-A2EA-5828B532541B}"/>
    <dgm:cxn modelId="{7186745B-3F62-43D7-A14E-32D947A88B5A}" srcId="{F5B799F6-4780-41A7-BE79-D24C8F128D8F}" destId="{BA2CCE86-28B2-4BC1-837B-DBDE8D2B0AEB}" srcOrd="2" destOrd="0" parTransId="{58344FF1-C3E5-45C3-A4B6-9AD0B070047B}" sibTransId="{FE48909D-93DD-43F4-BC71-324173F27D3B}"/>
    <dgm:cxn modelId="{353B74A1-5290-4439-A49A-B58923F0006D}" type="presOf" srcId="{06BD6881-5975-431F-B4E3-968ABB15016F}" destId="{28340C32-83AB-4C80-B7D4-038381077A55}" srcOrd="0" destOrd="0" presId="urn:microsoft.com/office/officeart/2005/8/layout/venn1"/>
    <dgm:cxn modelId="{2C7B07A9-88FB-46A4-954D-CFBA4A51499F}" type="presOf" srcId="{BA2CCE86-28B2-4BC1-837B-DBDE8D2B0AEB}" destId="{DEB3A8FB-0251-4B61-B2ED-648C851F630C}" srcOrd="0" destOrd="0" presId="urn:microsoft.com/office/officeart/2005/8/layout/venn1"/>
    <dgm:cxn modelId="{8D084EAB-5F22-4EBA-88A0-73A3141D8917}" type="presOf" srcId="{F5B799F6-4780-41A7-BE79-D24C8F128D8F}" destId="{0D0388C7-AEC3-4CA0-B6C4-93F0011C4AEE}" srcOrd="0" destOrd="0" presId="urn:microsoft.com/office/officeart/2005/8/layout/venn1"/>
    <dgm:cxn modelId="{D93636FA-45FF-4B1D-9DC7-255F0D4DCA77}" type="presOf" srcId="{8B9152AF-BF5E-4206-904D-BF344CEB3F8B}" destId="{87F7CA83-C963-4897-8595-3F83F15EE919}" srcOrd="1" destOrd="0" presId="urn:microsoft.com/office/officeart/2005/8/layout/venn1"/>
    <dgm:cxn modelId="{C03D6075-2711-4EA3-A9EB-A9834CDA45A7}" type="presParOf" srcId="{0D0388C7-AEC3-4CA0-B6C4-93F0011C4AEE}" destId="{28340C32-83AB-4C80-B7D4-038381077A55}" srcOrd="0" destOrd="0" presId="urn:microsoft.com/office/officeart/2005/8/layout/venn1"/>
    <dgm:cxn modelId="{E5273EE5-99F9-4E64-ABB1-EB9608876FBB}" type="presParOf" srcId="{0D0388C7-AEC3-4CA0-B6C4-93F0011C4AEE}" destId="{9715EFEC-072D-49C9-B8E6-E171148D9D8D}" srcOrd="1" destOrd="0" presId="urn:microsoft.com/office/officeart/2005/8/layout/venn1"/>
    <dgm:cxn modelId="{04D7086E-3514-4AEE-9227-5EA7EE81415E}" type="presParOf" srcId="{0D0388C7-AEC3-4CA0-B6C4-93F0011C4AEE}" destId="{53276414-6FFD-4A46-81C7-805FC1855F4D}" srcOrd="2" destOrd="0" presId="urn:microsoft.com/office/officeart/2005/8/layout/venn1"/>
    <dgm:cxn modelId="{8B751653-524D-4AE8-9C86-F0969B7F3447}" type="presParOf" srcId="{0D0388C7-AEC3-4CA0-B6C4-93F0011C4AEE}" destId="{87F7CA83-C963-4897-8595-3F83F15EE919}" srcOrd="3" destOrd="0" presId="urn:microsoft.com/office/officeart/2005/8/layout/venn1"/>
    <dgm:cxn modelId="{F409B1D3-B105-4757-9E0B-4E392106A048}" type="presParOf" srcId="{0D0388C7-AEC3-4CA0-B6C4-93F0011C4AEE}" destId="{DEB3A8FB-0251-4B61-B2ED-648C851F630C}" srcOrd="4" destOrd="0" presId="urn:microsoft.com/office/officeart/2005/8/layout/venn1"/>
    <dgm:cxn modelId="{2E63343F-30D7-4343-B521-2836E0EA1F55}" type="presParOf" srcId="{0D0388C7-AEC3-4CA0-B6C4-93F0011C4AEE}" destId="{F700B81E-8552-4BA9-A43A-8DC2BE1058B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076FC-D417-4EF0-AEEA-460F840DECCA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pt-PT"/>
        </a:p>
      </dgm:t>
    </dgm:pt>
    <dgm:pt modelId="{93B2526E-9763-42F2-B178-33A77CEA0DE9}">
      <dgm:prSet phldrT="[Text]" custT="1"/>
      <dgm:spPr/>
      <dgm:t>
        <a:bodyPr/>
        <a:lstStyle/>
        <a:p>
          <a:r>
            <a:rPr lang="pt-PT" sz="2400" b="1" dirty="0"/>
            <a:t>OMICs</a:t>
          </a:r>
        </a:p>
      </dgm:t>
    </dgm:pt>
    <dgm:pt modelId="{8665B482-67D0-404D-954B-6D160077FBEB}" type="parTrans" cxnId="{F8433889-C11A-4181-9585-138882C37DEA}">
      <dgm:prSet/>
      <dgm:spPr/>
      <dgm:t>
        <a:bodyPr/>
        <a:lstStyle/>
        <a:p>
          <a:endParaRPr lang="pt-PT" sz="3600"/>
        </a:p>
      </dgm:t>
    </dgm:pt>
    <dgm:pt modelId="{5E9FB543-B3E9-4CC2-A0D2-99ED32EAC1F5}" type="sibTrans" cxnId="{F8433889-C11A-4181-9585-138882C37DEA}">
      <dgm:prSet/>
      <dgm:spPr/>
      <dgm:t>
        <a:bodyPr/>
        <a:lstStyle/>
        <a:p>
          <a:endParaRPr lang="pt-PT" sz="3600"/>
        </a:p>
      </dgm:t>
    </dgm:pt>
    <dgm:pt modelId="{31000154-1572-41A3-87DC-524DB0D569CE}">
      <dgm:prSet phldrT="[Text]" custT="1"/>
      <dgm:spPr/>
      <dgm:t>
        <a:bodyPr/>
        <a:lstStyle/>
        <a:p>
          <a:r>
            <a:rPr lang="pt-PT" sz="1400" b="1" dirty="0"/>
            <a:t>Genomics</a:t>
          </a:r>
        </a:p>
      </dgm:t>
    </dgm:pt>
    <dgm:pt modelId="{271A31F7-43D7-41F0-85E9-C261AAF7D250}" type="parTrans" cxnId="{6165B950-FC20-4A6E-BBBA-B59C190805AF}">
      <dgm:prSet/>
      <dgm:spPr/>
      <dgm:t>
        <a:bodyPr/>
        <a:lstStyle/>
        <a:p>
          <a:endParaRPr lang="pt-PT" sz="3600"/>
        </a:p>
      </dgm:t>
    </dgm:pt>
    <dgm:pt modelId="{FCA6186B-7700-4EEB-813C-1959D41924E0}" type="sibTrans" cxnId="{6165B950-FC20-4A6E-BBBA-B59C190805AF}">
      <dgm:prSet/>
      <dgm:spPr/>
      <dgm:t>
        <a:bodyPr/>
        <a:lstStyle/>
        <a:p>
          <a:endParaRPr lang="pt-PT" sz="3600"/>
        </a:p>
      </dgm:t>
    </dgm:pt>
    <dgm:pt modelId="{B882E09E-A1EE-430B-8BEB-3D13B78D7E5E}">
      <dgm:prSet phldrT="[Text]" custT="1"/>
      <dgm:spPr/>
      <dgm:t>
        <a:bodyPr/>
        <a:lstStyle/>
        <a:p>
          <a:r>
            <a:rPr lang="pt-PT" sz="1200" dirty="0"/>
            <a:t>Transcriptomic</a:t>
          </a:r>
        </a:p>
      </dgm:t>
    </dgm:pt>
    <dgm:pt modelId="{C77587FE-952A-4669-8499-DE092D148DE2}" type="parTrans" cxnId="{2E2C2212-094A-46AA-8D33-777D4C3569C2}">
      <dgm:prSet/>
      <dgm:spPr/>
      <dgm:t>
        <a:bodyPr/>
        <a:lstStyle/>
        <a:p>
          <a:endParaRPr lang="pt-PT" sz="3600"/>
        </a:p>
      </dgm:t>
    </dgm:pt>
    <dgm:pt modelId="{EF526301-CE83-4FB5-9ADB-9388AABE5AB1}" type="sibTrans" cxnId="{2E2C2212-094A-46AA-8D33-777D4C3569C2}">
      <dgm:prSet/>
      <dgm:spPr/>
      <dgm:t>
        <a:bodyPr/>
        <a:lstStyle/>
        <a:p>
          <a:endParaRPr lang="pt-PT" sz="3600"/>
        </a:p>
      </dgm:t>
    </dgm:pt>
    <dgm:pt modelId="{0E66690E-2801-477F-B89E-98DA3D645E0D}">
      <dgm:prSet phldrT="[Text]" custT="1"/>
      <dgm:spPr/>
      <dgm:t>
        <a:bodyPr/>
        <a:lstStyle/>
        <a:p>
          <a:r>
            <a:rPr lang="pt-PT" sz="1200" dirty="0"/>
            <a:t>Phenomics</a:t>
          </a:r>
        </a:p>
      </dgm:t>
    </dgm:pt>
    <dgm:pt modelId="{47053C02-4891-4625-A076-EFE4B38C54C8}" type="parTrans" cxnId="{52AFED4D-E63F-41D6-A920-5A5C0AEF1AD7}">
      <dgm:prSet/>
      <dgm:spPr/>
      <dgm:t>
        <a:bodyPr/>
        <a:lstStyle/>
        <a:p>
          <a:endParaRPr lang="pt-PT" sz="3600"/>
        </a:p>
      </dgm:t>
    </dgm:pt>
    <dgm:pt modelId="{4EC54E3F-1CAA-40DE-ABEB-E02CD5F3F23E}" type="sibTrans" cxnId="{52AFED4D-E63F-41D6-A920-5A5C0AEF1AD7}">
      <dgm:prSet/>
      <dgm:spPr/>
      <dgm:t>
        <a:bodyPr/>
        <a:lstStyle/>
        <a:p>
          <a:endParaRPr lang="pt-PT" sz="3600"/>
        </a:p>
      </dgm:t>
    </dgm:pt>
    <dgm:pt modelId="{28B0F410-1772-440E-AF20-AB85E279EEC6}">
      <dgm:prSet phldrT="[Text]" custT="1"/>
      <dgm:spPr/>
      <dgm:t>
        <a:bodyPr/>
        <a:lstStyle/>
        <a:p>
          <a:r>
            <a:rPr lang="pt-PT" sz="1200" dirty="0"/>
            <a:t>Metabolomics</a:t>
          </a:r>
        </a:p>
      </dgm:t>
    </dgm:pt>
    <dgm:pt modelId="{58F083A4-959D-444C-A735-B0A91EA64B4B}" type="parTrans" cxnId="{CF8DC67B-3B43-4695-B421-B36BDB8D0503}">
      <dgm:prSet/>
      <dgm:spPr/>
      <dgm:t>
        <a:bodyPr/>
        <a:lstStyle/>
        <a:p>
          <a:endParaRPr lang="pt-PT" sz="3600"/>
        </a:p>
      </dgm:t>
    </dgm:pt>
    <dgm:pt modelId="{AA7D57E6-C822-4155-9185-3B534B75FDBF}" type="sibTrans" cxnId="{CF8DC67B-3B43-4695-B421-B36BDB8D0503}">
      <dgm:prSet/>
      <dgm:spPr/>
      <dgm:t>
        <a:bodyPr/>
        <a:lstStyle/>
        <a:p>
          <a:endParaRPr lang="pt-PT" sz="3600"/>
        </a:p>
      </dgm:t>
    </dgm:pt>
    <dgm:pt modelId="{AC259A40-929C-4900-A1D7-66A8B40B36C3}">
      <dgm:prSet phldrT="[Text]" custT="1"/>
      <dgm:spPr/>
      <dgm:t>
        <a:bodyPr/>
        <a:lstStyle/>
        <a:p>
          <a:r>
            <a:rPr lang="pt-PT" sz="1200" dirty="0"/>
            <a:t>Proteomics</a:t>
          </a:r>
          <a:endParaRPr lang="pt-PT" sz="1400" dirty="0"/>
        </a:p>
      </dgm:t>
    </dgm:pt>
    <dgm:pt modelId="{E2950A7F-20FB-4C66-8CB1-6205087E58D0}" type="parTrans" cxnId="{1FF08131-59D0-482A-8F69-F682016FC840}">
      <dgm:prSet/>
      <dgm:spPr/>
      <dgm:t>
        <a:bodyPr/>
        <a:lstStyle/>
        <a:p>
          <a:endParaRPr lang="pt-PT" sz="3600"/>
        </a:p>
      </dgm:t>
    </dgm:pt>
    <dgm:pt modelId="{616C3BB4-8666-43BD-B3B6-212FC3EC0832}" type="sibTrans" cxnId="{1FF08131-59D0-482A-8F69-F682016FC840}">
      <dgm:prSet/>
      <dgm:spPr/>
      <dgm:t>
        <a:bodyPr/>
        <a:lstStyle/>
        <a:p>
          <a:endParaRPr lang="pt-PT" sz="3600"/>
        </a:p>
      </dgm:t>
    </dgm:pt>
    <dgm:pt modelId="{D62D1213-3ACC-4225-A7C1-706BB730351A}">
      <dgm:prSet phldrT="[Text]" custT="1"/>
      <dgm:spPr/>
      <dgm:t>
        <a:bodyPr/>
        <a:lstStyle/>
        <a:p>
          <a:r>
            <a:rPr lang="pt-PT" sz="1200" dirty="0"/>
            <a:t>Epigenomics</a:t>
          </a:r>
        </a:p>
      </dgm:t>
    </dgm:pt>
    <dgm:pt modelId="{6134B7F6-F12F-49AE-849B-F49580E36746}" type="parTrans" cxnId="{0A09706F-8045-4753-A82A-D5F2188FF2B6}">
      <dgm:prSet/>
      <dgm:spPr/>
      <dgm:t>
        <a:bodyPr/>
        <a:lstStyle/>
        <a:p>
          <a:endParaRPr lang="pt-PT" sz="3600"/>
        </a:p>
      </dgm:t>
    </dgm:pt>
    <dgm:pt modelId="{63D6D8A4-46FD-475F-ADC3-24EC525A41ED}" type="sibTrans" cxnId="{0A09706F-8045-4753-A82A-D5F2188FF2B6}">
      <dgm:prSet/>
      <dgm:spPr/>
      <dgm:t>
        <a:bodyPr/>
        <a:lstStyle/>
        <a:p>
          <a:endParaRPr lang="pt-PT" sz="3600"/>
        </a:p>
      </dgm:t>
    </dgm:pt>
    <dgm:pt modelId="{622F36EB-3BE0-4F7F-8CEC-BF96ABCE210D}" type="pres">
      <dgm:prSet presAssocID="{8C8076FC-D417-4EF0-AEEA-460F840DECC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49593C6-2B6A-464A-8002-F3CF56B829C2}" type="pres">
      <dgm:prSet presAssocID="{93B2526E-9763-42F2-B178-33A77CEA0DE9}" presName="Parent" presStyleLbl="node0" presStyleIdx="0" presStyleCnt="1">
        <dgm:presLayoutVars>
          <dgm:chMax val="6"/>
          <dgm:chPref val="6"/>
        </dgm:presLayoutVars>
      </dgm:prSet>
      <dgm:spPr/>
    </dgm:pt>
    <dgm:pt modelId="{A3B642A3-0A8A-46E7-8A78-1BA832EAB904}" type="pres">
      <dgm:prSet presAssocID="{31000154-1572-41A3-87DC-524DB0D569CE}" presName="Accent1" presStyleCnt="0"/>
      <dgm:spPr/>
    </dgm:pt>
    <dgm:pt modelId="{9459F61A-CB7F-46E6-B38D-6FED26E29F3C}" type="pres">
      <dgm:prSet presAssocID="{31000154-1572-41A3-87DC-524DB0D569CE}" presName="Accent" presStyleLbl="bgShp" presStyleIdx="0" presStyleCnt="6"/>
      <dgm:spPr/>
    </dgm:pt>
    <dgm:pt modelId="{904391EE-8F3D-42E5-9E1B-61A5894DAFE7}" type="pres">
      <dgm:prSet presAssocID="{31000154-1572-41A3-87DC-524DB0D569CE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4135D0F-4B5A-4B8B-9D29-94E2A1F137A1}" type="pres">
      <dgm:prSet presAssocID="{B882E09E-A1EE-430B-8BEB-3D13B78D7E5E}" presName="Accent2" presStyleCnt="0"/>
      <dgm:spPr/>
    </dgm:pt>
    <dgm:pt modelId="{88AF3448-4356-465B-A7D9-6DB5B67EF596}" type="pres">
      <dgm:prSet presAssocID="{B882E09E-A1EE-430B-8BEB-3D13B78D7E5E}" presName="Accent" presStyleLbl="bgShp" presStyleIdx="1" presStyleCnt="6"/>
      <dgm:spPr/>
    </dgm:pt>
    <dgm:pt modelId="{FE3342C6-9B51-43D0-BCE7-4B096D0B649C}" type="pres">
      <dgm:prSet presAssocID="{B882E09E-A1EE-430B-8BEB-3D13B78D7E5E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842F2D3E-FB4F-4C86-A3BF-AE7BD00261E4}" type="pres">
      <dgm:prSet presAssocID="{0E66690E-2801-477F-B89E-98DA3D645E0D}" presName="Accent3" presStyleCnt="0"/>
      <dgm:spPr/>
    </dgm:pt>
    <dgm:pt modelId="{E2F27F98-3F57-4C73-AA19-9BF2FD53C7D7}" type="pres">
      <dgm:prSet presAssocID="{0E66690E-2801-477F-B89E-98DA3D645E0D}" presName="Accent" presStyleLbl="bgShp" presStyleIdx="2" presStyleCnt="6"/>
      <dgm:spPr/>
    </dgm:pt>
    <dgm:pt modelId="{9C175E66-042A-4857-B385-EAAE1C5653E3}" type="pres">
      <dgm:prSet presAssocID="{0E66690E-2801-477F-B89E-98DA3D645E0D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41ABF1D-8B92-4FAA-9D12-F50CB17F4017}" type="pres">
      <dgm:prSet presAssocID="{28B0F410-1772-440E-AF20-AB85E279EEC6}" presName="Accent4" presStyleCnt="0"/>
      <dgm:spPr/>
    </dgm:pt>
    <dgm:pt modelId="{F0E822EC-8A3E-4F58-B951-25E4C1858CB6}" type="pres">
      <dgm:prSet presAssocID="{28B0F410-1772-440E-AF20-AB85E279EEC6}" presName="Accent" presStyleLbl="bgShp" presStyleIdx="3" presStyleCnt="6"/>
      <dgm:spPr/>
    </dgm:pt>
    <dgm:pt modelId="{D441BC37-BED2-4B72-8A9B-36E6C4E91032}" type="pres">
      <dgm:prSet presAssocID="{28B0F410-1772-440E-AF20-AB85E279EEC6}" presName="Child4" presStyleLbl="node1" presStyleIdx="3" presStyleCnt="6" custLinFactNeighborY="694">
        <dgm:presLayoutVars>
          <dgm:chMax val="0"/>
          <dgm:chPref val="0"/>
          <dgm:bulletEnabled val="1"/>
        </dgm:presLayoutVars>
      </dgm:prSet>
      <dgm:spPr/>
    </dgm:pt>
    <dgm:pt modelId="{7B849957-34A4-48B8-AE18-B3BB6C13C2A8}" type="pres">
      <dgm:prSet presAssocID="{AC259A40-929C-4900-A1D7-66A8B40B36C3}" presName="Accent5" presStyleCnt="0"/>
      <dgm:spPr/>
    </dgm:pt>
    <dgm:pt modelId="{A290AA02-9303-4CEA-BA71-0C24CED7DE85}" type="pres">
      <dgm:prSet presAssocID="{AC259A40-929C-4900-A1D7-66A8B40B36C3}" presName="Accent" presStyleLbl="bgShp" presStyleIdx="4" presStyleCnt="6"/>
      <dgm:spPr/>
    </dgm:pt>
    <dgm:pt modelId="{D5CA4053-96C2-414E-BDA9-41BBEE5F10D2}" type="pres">
      <dgm:prSet presAssocID="{AC259A40-929C-4900-A1D7-66A8B40B36C3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4D1B515-6B32-4BF8-9EEE-C64F31BA19CB}" type="pres">
      <dgm:prSet presAssocID="{D62D1213-3ACC-4225-A7C1-706BB730351A}" presName="Accent6" presStyleCnt="0"/>
      <dgm:spPr/>
    </dgm:pt>
    <dgm:pt modelId="{2007814F-FDC9-4F6D-A515-C06DC2F71AB5}" type="pres">
      <dgm:prSet presAssocID="{D62D1213-3ACC-4225-A7C1-706BB730351A}" presName="Accent" presStyleLbl="bgShp" presStyleIdx="5" presStyleCnt="6"/>
      <dgm:spPr/>
    </dgm:pt>
    <dgm:pt modelId="{638CD5FE-FA5C-462E-AE80-76007AEFC118}" type="pres">
      <dgm:prSet presAssocID="{D62D1213-3ACC-4225-A7C1-706BB730351A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E2C2212-094A-46AA-8D33-777D4C3569C2}" srcId="{93B2526E-9763-42F2-B178-33A77CEA0DE9}" destId="{B882E09E-A1EE-430B-8BEB-3D13B78D7E5E}" srcOrd="1" destOrd="0" parTransId="{C77587FE-952A-4669-8499-DE092D148DE2}" sibTransId="{EF526301-CE83-4FB5-9ADB-9388AABE5AB1}"/>
    <dgm:cxn modelId="{80AD2920-56EA-4431-B1B6-9069E8DAF66F}" type="presOf" srcId="{28B0F410-1772-440E-AF20-AB85E279EEC6}" destId="{D441BC37-BED2-4B72-8A9B-36E6C4E91032}" srcOrd="0" destOrd="0" presId="urn:microsoft.com/office/officeart/2011/layout/HexagonRadial"/>
    <dgm:cxn modelId="{1FF08131-59D0-482A-8F69-F682016FC840}" srcId="{93B2526E-9763-42F2-B178-33A77CEA0DE9}" destId="{AC259A40-929C-4900-A1D7-66A8B40B36C3}" srcOrd="4" destOrd="0" parTransId="{E2950A7F-20FB-4C66-8CB1-6205087E58D0}" sibTransId="{616C3BB4-8666-43BD-B3B6-212FC3EC0832}"/>
    <dgm:cxn modelId="{1D88DC38-C873-4570-9574-5FE6209C184C}" type="presOf" srcId="{0E66690E-2801-477F-B89E-98DA3D645E0D}" destId="{9C175E66-042A-4857-B385-EAAE1C5653E3}" srcOrd="0" destOrd="0" presId="urn:microsoft.com/office/officeart/2011/layout/HexagonRadial"/>
    <dgm:cxn modelId="{6286D85F-1C87-47F1-A120-EC38CB6A5691}" type="presOf" srcId="{AC259A40-929C-4900-A1D7-66A8B40B36C3}" destId="{D5CA4053-96C2-414E-BDA9-41BBEE5F10D2}" srcOrd="0" destOrd="0" presId="urn:microsoft.com/office/officeart/2011/layout/HexagonRadial"/>
    <dgm:cxn modelId="{C92D5D43-058D-4CA7-8A21-24074A969889}" type="presOf" srcId="{93B2526E-9763-42F2-B178-33A77CEA0DE9}" destId="{D49593C6-2B6A-464A-8002-F3CF56B829C2}" srcOrd="0" destOrd="0" presId="urn:microsoft.com/office/officeart/2011/layout/HexagonRadial"/>
    <dgm:cxn modelId="{B3A53569-E0D3-4629-9E94-3ABBBE20264D}" type="presOf" srcId="{31000154-1572-41A3-87DC-524DB0D569CE}" destId="{904391EE-8F3D-42E5-9E1B-61A5894DAFE7}" srcOrd="0" destOrd="0" presId="urn:microsoft.com/office/officeart/2011/layout/HexagonRadial"/>
    <dgm:cxn modelId="{52AFED4D-E63F-41D6-A920-5A5C0AEF1AD7}" srcId="{93B2526E-9763-42F2-B178-33A77CEA0DE9}" destId="{0E66690E-2801-477F-B89E-98DA3D645E0D}" srcOrd="2" destOrd="0" parTransId="{47053C02-4891-4625-A076-EFE4B38C54C8}" sibTransId="{4EC54E3F-1CAA-40DE-ABEB-E02CD5F3F23E}"/>
    <dgm:cxn modelId="{0A09706F-8045-4753-A82A-D5F2188FF2B6}" srcId="{93B2526E-9763-42F2-B178-33A77CEA0DE9}" destId="{D62D1213-3ACC-4225-A7C1-706BB730351A}" srcOrd="5" destOrd="0" parTransId="{6134B7F6-F12F-49AE-849B-F49580E36746}" sibTransId="{63D6D8A4-46FD-475F-ADC3-24EC525A41ED}"/>
    <dgm:cxn modelId="{6165B950-FC20-4A6E-BBBA-B59C190805AF}" srcId="{93B2526E-9763-42F2-B178-33A77CEA0DE9}" destId="{31000154-1572-41A3-87DC-524DB0D569CE}" srcOrd="0" destOrd="0" parTransId="{271A31F7-43D7-41F0-85E9-C261AAF7D250}" sibTransId="{FCA6186B-7700-4EEB-813C-1959D41924E0}"/>
    <dgm:cxn modelId="{5DBF6158-B5AF-49AB-B549-7D32C1E42D9F}" type="presOf" srcId="{D62D1213-3ACC-4225-A7C1-706BB730351A}" destId="{638CD5FE-FA5C-462E-AE80-76007AEFC118}" srcOrd="0" destOrd="0" presId="urn:microsoft.com/office/officeart/2011/layout/HexagonRadial"/>
    <dgm:cxn modelId="{BBB7977A-6D8D-4349-82BB-02B23E20D440}" type="presOf" srcId="{8C8076FC-D417-4EF0-AEEA-460F840DECCA}" destId="{622F36EB-3BE0-4F7F-8CEC-BF96ABCE210D}" srcOrd="0" destOrd="0" presId="urn:microsoft.com/office/officeart/2011/layout/HexagonRadial"/>
    <dgm:cxn modelId="{CF8DC67B-3B43-4695-B421-B36BDB8D0503}" srcId="{93B2526E-9763-42F2-B178-33A77CEA0DE9}" destId="{28B0F410-1772-440E-AF20-AB85E279EEC6}" srcOrd="3" destOrd="0" parTransId="{58F083A4-959D-444C-A735-B0A91EA64B4B}" sibTransId="{AA7D57E6-C822-4155-9185-3B534B75FDBF}"/>
    <dgm:cxn modelId="{F496FF82-4333-4E9B-A0ED-8214A85DEA8C}" type="presOf" srcId="{B882E09E-A1EE-430B-8BEB-3D13B78D7E5E}" destId="{FE3342C6-9B51-43D0-BCE7-4B096D0B649C}" srcOrd="0" destOrd="0" presId="urn:microsoft.com/office/officeart/2011/layout/HexagonRadial"/>
    <dgm:cxn modelId="{F8433889-C11A-4181-9585-138882C37DEA}" srcId="{8C8076FC-D417-4EF0-AEEA-460F840DECCA}" destId="{93B2526E-9763-42F2-B178-33A77CEA0DE9}" srcOrd="0" destOrd="0" parTransId="{8665B482-67D0-404D-954B-6D160077FBEB}" sibTransId="{5E9FB543-B3E9-4CC2-A0D2-99ED32EAC1F5}"/>
    <dgm:cxn modelId="{8BF8DE94-18AB-4E29-8183-6B1ED9E03960}" type="presParOf" srcId="{622F36EB-3BE0-4F7F-8CEC-BF96ABCE210D}" destId="{D49593C6-2B6A-464A-8002-F3CF56B829C2}" srcOrd="0" destOrd="0" presId="urn:microsoft.com/office/officeart/2011/layout/HexagonRadial"/>
    <dgm:cxn modelId="{749A102E-94FB-4CA2-90BF-49E2789BF9E2}" type="presParOf" srcId="{622F36EB-3BE0-4F7F-8CEC-BF96ABCE210D}" destId="{A3B642A3-0A8A-46E7-8A78-1BA832EAB904}" srcOrd="1" destOrd="0" presId="urn:microsoft.com/office/officeart/2011/layout/HexagonRadial"/>
    <dgm:cxn modelId="{C945EEE4-7B16-4A67-866E-A973D82576C5}" type="presParOf" srcId="{A3B642A3-0A8A-46E7-8A78-1BA832EAB904}" destId="{9459F61A-CB7F-46E6-B38D-6FED26E29F3C}" srcOrd="0" destOrd="0" presId="urn:microsoft.com/office/officeart/2011/layout/HexagonRadial"/>
    <dgm:cxn modelId="{094291F5-1B69-4A3D-BEDF-39AA84436AC9}" type="presParOf" srcId="{622F36EB-3BE0-4F7F-8CEC-BF96ABCE210D}" destId="{904391EE-8F3D-42E5-9E1B-61A5894DAFE7}" srcOrd="2" destOrd="0" presId="urn:microsoft.com/office/officeart/2011/layout/HexagonRadial"/>
    <dgm:cxn modelId="{8F7092FE-6B66-4BB0-A45C-B1D6B67B806E}" type="presParOf" srcId="{622F36EB-3BE0-4F7F-8CEC-BF96ABCE210D}" destId="{84135D0F-4B5A-4B8B-9D29-94E2A1F137A1}" srcOrd="3" destOrd="0" presId="urn:microsoft.com/office/officeart/2011/layout/HexagonRadial"/>
    <dgm:cxn modelId="{AB917FA5-56EE-4E99-B434-3F314A29EB74}" type="presParOf" srcId="{84135D0F-4B5A-4B8B-9D29-94E2A1F137A1}" destId="{88AF3448-4356-465B-A7D9-6DB5B67EF596}" srcOrd="0" destOrd="0" presId="urn:microsoft.com/office/officeart/2011/layout/HexagonRadial"/>
    <dgm:cxn modelId="{5BABC7B4-F542-4E0B-841A-A29F937C9250}" type="presParOf" srcId="{622F36EB-3BE0-4F7F-8CEC-BF96ABCE210D}" destId="{FE3342C6-9B51-43D0-BCE7-4B096D0B649C}" srcOrd="4" destOrd="0" presId="urn:microsoft.com/office/officeart/2011/layout/HexagonRadial"/>
    <dgm:cxn modelId="{E0EF8999-E732-4F3C-8A5E-4D37F7833E0A}" type="presParOf" srcId="{622F36EB-3BE0-4F7F-8CEC-BF96ABCE210D}" destId="{842F2D3E-FB4F-4C86-A3BF-AE7BD00261E4}" srcOrd="5" destOrd="0" presId="urn:microsoft.com/office/officeart/2011/layout/HexagonRadial"/>
    <dgm:cxn modelId="{50F12AD6-0528-4C66-8F39-EE7F06AD5AFC}" type="presParOf" srcId="{842F2D3E-FB4F-4C86-A3BF-AE7BD00261E4}" destId="{E2F27F98-3F57-4C73-AA19-9BF2FD53C7D7}" srcOrd="0" destOrd="0" presId="urn:microsoft.com/office/officeart/2011/layout/HexagonRadial"/>
    <dgm:cxn modelId="{EF624ACA-96EC-420E-B341-4BF8DD34710F}" type="presParOf" srcId="{622F36EB-3BE0-4F7F-8CEC-BF96ABCE210D}" destId="{9C175E66-042A-4857-B385-EAAE1C5653E3}" srcOrd="6" destOrd="0" presId="urn:microsoft.com/office/officeart/2011/layout/HexagonRadial"/>
    <dgm:cxn modelId="{963339BB-508D-48A9-BFE6-9A2035C0B499}" type="presParOf" srcId="{622F36EB-3BE0-4F7F-8CEC-BF96ABCE210D}" destId="{141ABF1D-8B92-4FAA-9D12-F50CB17F4017}" srcOrd="7" destOrd="0" presId="urn:microsoft.com/office/officeart/2011/layout/HexagonRadial"/>
    <dgm:cxn modelId="{C5C5330F-2D99-4F4D-AE61-B5FFF263FCDA}" type="presParOf" srcId="{141ABF1D-8B92-4FAA-9D12-F50CB17F4017}" destId="{F0E822EC-8A3E-4F58-B951-25E4C1858CB6}" srcOrd="0" destOrd="0" presId="urn:microsoft.com/office/officeart/2011/layout/HexagonRadial"/>
    <dgm:cxn modelId="{7C5690FD-C4E0-452C-AC48-4A4A79838C93}" type="presParOf" srcId="{622F36EB-3BE0-4F7F-8CEC-BF96ABCE210D}" destId="{D441BC37-BED2-4B72-8A9B-36E6C4E91032}" srcOrd="8" destOrd="0" presId="urn:microsoft.com/office/officeart/2011/layout/HexagonRadial"/>
    <dgm:cxn modelId="{3314705C-82E0-4EB6-BFB4-AB1E3E7549FA}" type="presParOf" srcId="{622F36EB-3BE0-4F7F-8CEC-BF96ABCE210D}" destId="{7B849957-34A4-48B8-AE18-B3BB6C13C2A8}" srcOrd="9" destOrd="0" presId="urn:microsoft.com/office/officeart/2011/layout/HexagonRadial"/>
    <dgm:cxn modelId="{B3C59BC6-87FE-43A9-8C5F-02E2BFC04127}" type="presParOf" srcId="{7B849957-34A4-48B8-AE18-B3BB6C13C2A8}" destId="{A290AA02-9303-4CEA-BA71-0C24CED7DE85}" srcOrd="0" destOrd="0" presId="urn:microsoft.com/office/officeart/2011/layout/HexagonRadial"/>
    <dgm:cxn modelId="{0B17B398-AF11-4738-B299-C12020840C95}" type="presParOf" srcId="{622F36EB-3BE0-4F7F-8CEC-BF96ABCE210D}" destId="{D5CA4053-96C2-414E-BDA9-41BBEE5F10D2}" srcOrd="10" destOrd="0" presId="urn:microsoft.com/office/officeart/2011/layout/HexagonRadial"/>
    <dgm:cxn modelId="{7108160F-925E-429C-B477-83A917068CBF}" type="presParOf" srcId="{622F36EB-3BE0-4F7F-8CEC-BF96ABCE210D}" destId="{D4D1B515-6B32-4BF8-9EEE-C64F31BA19CB}" srcOrd="11" destOrd="0" presId="urn:microsoft.com/office/officeart/2011/layout/HexagonRadial"/>
    <dgm:cxn modelId="{7AED4ABB-AAAE-4310-9DF8-8F3083305E98}" type="presParOf" srcId="{D4D1B515-6B32-4BF8-9EEE-C64F31BA19CB}" destId="{2007814F-FDC9-4F6D-A515-C06DC2F71AB5}" srcOrd="0" destOrd="0" presId="urn:microsoft.com/office/officeart/2011/layout/HexagonRadial"/>
    <dgm:cxn modelId="{EB331AAD-3029-4AF7-B211-6E5FE1C61ED0}" type="presParOf" srcId="{622F36EB-3BE0-4F7F-8CEC-BF96ABCE210D}" destId="{638CD5FE-FA5C-462E-AE80-76007AEFC118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8076FC-D417-4EF0-AEEA-460F840DECCA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pt-PT"/>
        </a:p>
      </dgm:t>
    </dgm:pt>
    <dgm:pt modelId="{93B2526E-9763-42F2-B178-33A77CEA0DE9}">
      <dgm:prSet phldrT="[Text]" custT="1"/>
      <dgm:spPr/>
      <dgm:t>
        <a:bodyPr/>
        <a:lstStyle/>
        <a:p>
          <a:r>
            <a:rPr lang="pt-PT" sz="2400" b="1" dirty="0"/>
            <a:t>OMICs</a:t>
          </a:r>
        </a:p>
      </dgm:t>
    </dgm:pt>
    <dgm:pt modelId="{8665B482-67D0-404D-954B-6D160077FBEB}" type="parTrans" cxnId="{F8433889-C11A-4181-9585-138882C37DEA}">
      <dgm:prSet/>
      <dgm:spPr/>
      <dgm:t>
        <a:bodyPr/>
        <a:lstStyle/>
        <a:p>
          <a:endParaRPr lang="pt-PT" sz="3600"/>
        </a:p>
      </dgm:t>
    </dgm:pt>
    <dgm:pt modelId="{5E9FB543-B3E9-4CC2-A0D2-99ED32EAC1F5}" type="sibTrans" cxnId="{F8433889-C11A-4181-9585-138882C37DEA}">
      <dgm:prSet/>
      <dgm:spPr/>
      <dgm:t>
        <a:bodyPr/>
        <a:lstStyle/>
        <a:p>
          <a:endParaRPr lang="pt-PT" sz="3600"/>
        </a:p>
      </dgm:t>
    </dgm:pt>
    <dgm:pt modelId="{31000154-1572-41A3-87DC-524DB0D569CE}">
      <dgm:prSet phldrT="[Text]" custT="1"/>
      <dgm:spPr/>
      <dgm:t>
        <a:bodyPr/>
        <a:lstStyle/>
        <a:p>
          <a:r>
            <a:rPr lang="pt-PT" sz="1400" b="1" dirty="0"/>
            <a:t>Genomics</a:t>
          </a:r>
        </a:p>
      </dgm:t>
    </dgm:pt>
    <dgm:pt modelId="{271A31F7-43D7-41F0-85E9-C261AAF7D250}" type="parTrans" cxnId="{6165B950-FC20-4A6E-BBBA-B59C190805AF}">
      <dgm:prSet/>
      <dgm:spPr/>
      <dgm:t>
        <a:bodyPr/>
        <a:lstStyle/>
        <a:p>
          <a:endParaRPr lang="pt-PT" sz="3600"/>
        </a:p>
      </dgm:t>
    </dgm:pt>
    <dgm:pt modelId="{FCA6186B-7700-4EEB-813C-1959D41924E0}" type="sibTrans" cxnId="{6165B950-FC20-4A6E-BBBA-B59C190805AF}">
      <dgm:prSet/>
      <dgm:spPr/>
      <dgm:t>
        <a:bodyPr/>
        <a:lstStyle/>
        <a:p>
          <a:endParaRPr lang="pt-PT" sz="3600"/>
        </a:p>
      </dgm:t>
    </dgm:pt>
    <dgm:pt modelId="{B882E09E-A1EE-430B-8BEB-3D13B78D7E5E}">
      <dgm:prSet phldrT="[Text]" custT="1"/>
      <dgm:spPr/>
      <dgm:t>
        <a:bodyPr/>
        <a:lstStyle/>
        <a:p>
          <a:r>
            <a:rPr lang="pt-PT" sz="1200" dirty="0"/>
            <a:t>Transcriptomic</a:t>
          </a:r>
        </a:p>
      </dgm:t>
    </dgm:pt>
    <dgm:pt modelId="{C77587FE-952A-4669-8499-DE092D148DE2}" type="parTrans" cxnId="{2E2C2212-094A-46AA-8D33-777D4C3569C2}">
      <dgm:prSet/>
      <dgm:spPr/>
      <dgm:t>
        <a:bodyPr/>
        <a:lstStyle/>
        <a:p>
          <a:endParaRPr lang="pt-PT" sz="3600"/>
        </a:p>
      </dgm:t>
    </dgm:pt>
    <dgm:pt modelId="{EF526301-CE83-4FB5-9ADB-9388AABE5AB1}" type="sibTrans" cxnId="{2E2C2212-094A-46AA-8D33-777D4C3569C2}">
      <dgm:prSet/>
      <dgm:spPr/>
      <dgm:t>
        <a:bodyPr/>
        <a:lstStyle/>
        <a:p>
          <a:endParaRPr lang="pt-PT" sz="3600"/>
        </a:p>
      </dgm:t>
    </dgm:pt>
    <dgm:pt modelId="{0E66690E-2801-477F-B89E-98DA3D645E0D}">
      <dgm:prSet phldrT="[Text]" custT="1"/>
      <dgm:spPr/>
      <dgm:t>
        <a:bodyPr/>
        <a:lstStyle/>
        <a:p>
          <a:r>
            <a:rPr lang="pt-PT" sz="1200" dirty="0"/>
            <a:t>Phenomics</a:t>
          </a:r>
        </a:p>
      </dgm:t>
    </dgm:pt>
    <dgm:pt modelId="{47053C02-4891-4625-A076-EFE4B38C54C8}" type="parTrans" cxnId="{52AFED4D-E63F-41D6-A920-5A5C0AEF1AD7}">
      <dgm:prSet/>
      <dgm:spPr/>
      <dgm:t>
        <a:bodyPr/>
        <a:lstStyle/>
        <a:p>
          <a:endParaRPr lang="pt-PT" sz="3600"/>
        </a:p>
      </dgm:t>
    </dgm:pt>
    <dgm:pt modelId="{4EC54E3F-1CAA-40DE-ABEB-E02CD5F3F23E}" type="sibTrans" cxnId="{52AFED4D-E63F-41D6-A920-5A5C0AEF1AD7}">
      <dgm:prSet/>
      <dgm:spPr/>
      <dgm:t>
        <a:bodyPr/>
        <a:lstStyle/>
        <a:p>
          <a:endParaRPr lang="pt-PT" sz="3600"/>
        </a:p>
      </dgm:t>
    </dgm:pt>
    <dgm:pt modelId="{28B0F410-1772-440E-AF20-AB85E279EEC6}">
      <dgm:prSet phldrT="[Text]" custT="1"/>
      <dgm:spPr/>
      <dgm:t>
        <a:bodyPr/>
        <a:lstStyle/>
        <a:p>
          <a:r>
            <a:rPr lang="pt-PT" sz="1200" dirty="0"/>
            <a:t>Metabolomics</a:t>
          </a:r>
        </a:p>
      </dgm:t>
    </dgm:pt>
    <dgm:pt modelId="{58F083A4-959D-444C-A735-B0A91EA64B4B}" type="parTrans" cxnId="{CF8DC67B-3B43-4695-B421-B36BDB8D0503}">
      <dgm:prSet/>
      <dgm:spPr/>
      <dgm:t>
        <a:bodyPr/>
        <a:lstStyle/>
        <a:p>
          <a:endParaRPr lang="pt-PT" sz="3600"/>
        </a:p>
      </dgm:t>
    </dgm:pt>
    <dgm:pt modelId="{AA7D57E6-C822-4155-9185-3B534B75FDBF}" type="sibTrans" cxnId="{CF8DC67B-3B43-4695-B421-B36BDB8D0503}">
      <dgm:prSet/>
      <dgm:spPr/>
      <dgm:t>
        <a:bodyPr/>
        <a:lstStyle/>
        <a:p>
          <a:endParaRPr lang="pt-PT" sz="3600"/>
        </a:p>
      </dgm:t>
    </dgm:pt>
    <dgm:pt modelId="{AC259A40-929C-4900-A1D7-66A8B40B36C3}">
      <dgm:prSet phldrT="[Text]" custT="1"/>
      <dgm:spPr/>
      <dgm:t>
        <a:bodyPr/>
        <a:lstStyle/>
        <a:p>
          <a:r>
            <a:rPr lang="pt-PT" sz="1200" dirty="0"/>
            <a:t>Proteomics</a:t>
          </a:r>
          <a:endParaRPr lang="pt-PT" sz="1400" dirty="0"/>
        </a:p>
      </dgm:t>
    </dgm:pt>
    <dgm:pt modelId="{E2950A7F-20FB-4C66-8CB1-6205087E58D0}" type="parTrans" cxnId="{1FF08131-59D0-482A-8F69-F682016FC840}">
      <dgm:prSet/>
      <dgm:spPr/>
      <dgm:t>
        <a:bodyPr/>
        <a:lstStyle/>
        <a:p>
          <a:endParaRPr lang="pt-PT" sz="3600"/>
        </a:p>
      </dgm:t>
    </dgm:pt>
    <dgm:pt modelId="{616C3BB4-8666-43BD-B3B6-212FC3EC0832}" type="sibTrans" cxnId="{1FF08131-59D0-482A-8F69-F682016FC840}">
      <dgm:prSet/>
      <dgm:spPr/>
      <dgm:t>
        <a:bodyPr/>
        <a:lstStyle/>
        <a:p>
          <a:endParaRPr lang="pt-PT" sz="3600"/>
        </a:p>
      </dgm:t>
    </dgm:pt>
    <dgm:pt modelId="{D62D1213-3ACC-4225-A7C1-706BB730351A}">
      <dgm:prSet phldrT="[Text]" custT="1"/>
      <dgm:spPr/>
      <dgm:t>
        <a:bodyPr/>
        <a:lstStyle/>
        <a:p>
          <a:r>
            <a:rPr lang="pt-PT" sz="1200" dirty="0"/>
            <a:t>Epigenomics</a:t>
          </a:r>
        </a:p>
      </dgm:t>
    </dgm:pt>
    <dgm:pt modelId="{6134B7F6-F12F-49AE-849B-F49580E36746}" type="parTrans" cxnId="{0A09706F-8045-4753-A82A-D5F2188FF2B6}">
      <dgm:prSet/>
      <dgm:spPr/>
      <dgm:t>
        <a:bodyPr/>
        <a:lstStyle/>
        <a:p>
          <a:endParaRPr lang="pt-PT" sz="3600"/>
        </a:p>
      </dgm:t>
    </dgm:pt>
    <dgm:pt modelId="{63D6D8A4-46FD-475F-ADC3-24EC525A41ED}" type="sibTrans" cxnId="{0A09706F-8045-4753-A82A-D5F2188FF2B6}">
      <dgm:prSet/>
      <dgm:spPr/>
      <dgm:t>
        <a:bodyPr/>
        <a:lstStyle/>
        <a:p>
          <a:endParaRPr lang="pt-PT" sz="3600"/>
        </a:p>
      </dgm:t>
    </dgm:pt>
    <dgm:pt modelId="{622F36EB-3BE0-4F7F-8CEC-BF96ABCE210D}" type="pres">
      <dgm:prSet presAssocID="{8C8076FC-D417-4EF0-AEEA-460F840DECC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49593C6-2B6A-464A-8002-F3CF56B829C2}" type="pres">
      <dgm:prSet presAssocID="{93B2526E-9763-42F2-B178-33A77CEA0DE9}" presName="Parent" presStyleLbl="node0" presStyleIdx="0" presStyleCnt="1">
        <dgm:presLayoutVars>
          <dgm:chMax val="6"/>
          <dgm:chPref val="6"/>
        </dgm:presLayoutVars>
      </dgm:prSet>
      <dgm:spPr/>
    </dgm:pt>
    <dgm:pt modelId="{A3B642A3-0A8A-46E7-8A78-1BA832EAB904}" type="pres">
      <dgm:prSet presAssocID="{31000154-1572-41A3-87DC-524DB0D569CE}" presName="Accent1" presStyleCnt="0"/>
      <dgm:spPr/>
    </dgm:pt>
    <dgm:pt modelId="{9459F61A-CB7F-46E6-B38D-6FED26E29F3C}" type="pres">
      <dgm:prSet presAssocID="{31000154-1572-41A3-87DC-524DB0D569CE}" presName="Accent" presStyleLbl="bgShp" presStyleIdx="0" presStyleCnt="6"/>
      <dgm:spPr/>
    </dgm:pt>
    <dgm:pt modelId="{904391EE-8F3D-42E5-9E1B-61A5894DAFE7}" type="pres">
      <dgm:prSet presAssocID="{31000154-1572-41A3-87DC-524DB0D569CE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4135D0F-4B5A-4B8B-9D29-94E2A1F137A1}" type="pres">
      <dgm:prSet presAssocID="{B882E09E-A1EE-430B-8BEB-3D13B78D7E5E}" presName="Accent2" presStyleCnt="0"/>
      <dgm:spPr/>
    </dgm:pt>
    <dgm:pt modelId="{88AF3448-4356-465B-A7D9-6DB5B67EF596}" type="pres">
      <dgm:prSet presAssocID="{B882E09E-A1EE-430B-8BEB-3D13B78D7E5E}" presName="Accent" presStyleLbl="bgShp" presStyleIdx="1" presStyleCnt="6"/>
      <dgm:spPr/>
    </dgm:pt>
    <dgm:pt modelId="{FE3342C6-9B51-43D0-BCE7-4B096D0B649C}" type="pres">
      <dgm:prSet presAssocID="{B882E09E-A1EE-430B-8BEB-3D13B78D7E5E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842F2D3E-FB4F-4C86-A3BF-AE7BD00261E4}" type="pres">
      <dgm:prSet presAssocID="{0E66690E-2801-477F-B89E-98DA3D645E0D}" presName="Accent3" presStyleCnt="0"/>
      <dgm:spPr/>
    </dgm:pt>
    <dgm:pt modelId="{E2F27F98-3F57-4C73-AA19-9BF2FD53C7D7}" type="pres">
      <dgm:prSet presAssocID="{0E66690E-2801-477F-B89E-98DA3D645E0D}" presName="Accent" presStyleLbl="bgShp" presStyleIdx="2" presStyleCnt="6"/>
      <dgm:spPr/>
    </dgm:pt>
    <dgm:pt modelId="{9C175E66-042A-4857-B385-EAAE1C5653E3}" type="pres">
      <dgm:prSet presAssocID="{0E66690E-2801-477F-B89E-98DA3D645E0D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41ABF1D-8B92-4FAA-9D12-F50CB17F4017}" type="pres">
      <dgm:prSet presAssocID="{28B0F410-1772-440E-AF20-AB85E279EEC6}" presName="Accent4" presStyleCnt="0"/>
      <dgm:spPr/>
    </dgm:pt>
    <dgm:pt modelId="{F0E822EC-8A3E-4F58-B951-25E4C1858CB6}" type="pres">
      <dgm:prSet presAssocID="{28B0F410-1772-440E-AF20-AB85E279EEC6}" presName="Accent" presStyleLbl="bgShp" presStyleIdx="3" presStyleCnt="6"/>
      <dgm:spPr/>
    </dgm:pt>
    <dgm:pt modelId="{D441BC37-BED2-4B72-8A9B-36E6C4E91032}" type="pres">
      <dgm:prSet presAssocID="{28B0F410-1772-440E-AF20-AB85E279EEC6}" presName="Child4" presStyleLbl="node1" presStyleIdx="3" presStyleCnt="6" custLinFactNeighborY="694">
        <dgm:presLayoutVars>
          <dgm:chMax val="0"/>
          <dgm:chPref val="0"/>
          <dgm:bulletEnabled val="1"/>
        </dgm:presLayoutVars>
      </dgm:prSet>
      <dgm:spPr/>
    </dgm:pt>
    <dgm:pt modelId="{7B849957-34A4-48B8-AE18-B3BB6C13C2A8}" type="pres">
      <dgm:prSet presAssocID="{AC259A40-929C-4900-A1D7-66A8B40B36C3}" presName="Accent5" presStyleCnt="0"/>
      <dgm:spPr/>
    </dgm:pt>
    <dgm:pt modelId="{A290AA02-9303-4CEA-BA71-0C24CED7DE85}" type="pres">
      <dgm:prSet presAssocID="{AC259A40-929C-4900-A1D7-66A8B40B36C3}" presName="Accent" presStyleLbl="bgShp" presStyleIdx="4" presStyleCnt="6"/>
      <dgm:spPr/>
    </dgm:pt>
    <dgm:pt modelId="{D5CA4053-96C2-414E-BDA9-41BBEE5F10D2}" type="pres">
      <dgm:prSet presAssocID="{AC259A40-929C-4900-A1D7-66A8B40B36C3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4D1B515-6B32-4BF8-9EEE-C64F31BA19CB}" type="pres">
      <dgm:prSet presAssocID="{D62D1213-3ACC-4225-A7C1-706BB730351A}" presName="Accent6" presStyleCnt="0"/>
      <dgm:spPr/>
    </dgm:pt>
    <dgm:pt modelId="{2007814F-FDC9-4F6D-A515-C06DC2F71AB5}" type="pres">
      <dgm:prSet presAssocID="{D62D1213-3ACC-4225-A7C1-706BB730351A}" presName="Accent" presStyleLbl="bgShp" presStyleIdx="5" presStyleCnt="6"/>
      <dgm:spPr/>
    </dgm:pt>
    <dgm:pt modelId="{638CD5FE-FA5C-462E-AE80-76007AEFC118}" type="pres">
      <dgm:prSet presAssocID="{D62D1213-3ACC-4225-A7C1-706BB730351A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E2C2212-094A-46AA-8D33-777D4C3569C2}" srcId="{93B2526E-9763-42F2-B178-33A77CEA0DE9}" destId="{B882E09E-A1EE-430B-8BEB-3D13B78D7E5E}" srcOrd="1" destOrd="0" parTransId="{C77587FE-952A-4669-8499-DE092D148DE2}" sibTransId="{EF526301-CE83-4FB5-9ADB-9388AABE5AB1}"/>
    <dgm:cxn modelId="{80AD2920-56EA-4431-B1B6-9069E8DAF66F}" type="presOf" srcId="{28B0F410-1772-440E-AF20-AB85E279EEC6}" destId="{D441BC37-BED2-4B72-8A9B-36E6C4E91032}" srcOrd="0" destOrd="0" presId="urn:microsoft.com/office/officeart/2011/layout/HexagonRadial"/>
    <dgm:cxn modelId="{1FF08131-59D0-482A-8F69-F682016FC840}" srcId="{93B2526E-9763-42F2-B178-33A77CEA0DE9}" destId="{AC259A40-929C-4900-A1D7-66A8B40B36C3}" srcOrd="4" destOrd="0" parTransId="{E2950A7F-20FB-4C66-8CB1-6205087E58D0}" sibTransId="{616C3BB4-8666-43BD-B3B6-212FC3EC0832}"/>
    <dgm:cxn modelId="{1D88DC38-C873-4570-9574-5FE6209C184C}" type="presOf" srcId="{0E66690E-2801-477F-B89E-98DA3D645E0D}" destId="{9C175E66-042A-4857-B385-EAAE1C5653E3}" srcOrd="0" destOrd="0" presId="urn:microsoft.com/office/officeart/2011/layout/HexagonRadial"/>
    <dgm:cxn modelId="{6286D85F-1C87-47F1-A120-EC38CB6A5691}" type="presOf" srcId="{AC259A40-929C-4900-A1D7-66A8B40B36C3}" destId="{D5CA4053-96C2-414E-BDA9-41BBEE5F10D2}" srcOrd="0" destOrd="0" presId="urn:microsoft.com/office/officeart/2011/layout/HexagonRadial"/>
    <dgm:cxn modelId="{C92D5D43-058D-4CA7-8A21-24074A969889}" type="presOf" srcId="{93B2526E-9763-42F2-B178-33A77CEA0DE9}" destId="{D49593C6-2B6A-464A-8002-F3CF56B829C2}" srcOrd="0" destOrd="0" presId="urn:microsoft.com/office/officeart/2011/layout/HexagonRadial"/>
    <dgm:cxn modelId="{B3A53569-E0D3-4629-9E94-3ABBBE20264D}" type="presOf" srcId="{31000154-1572-41A3-87DC-524DB0D569CE}" destId="{904391EE-8F3D-42E5-9E1B-61A5894DAFE7}" srcOrd="0" destOrd="0" presId="urn:microsoft.com/office/officeart/2011/layout/HexagonRadial"/>
    <dgm:cxn modelId="{52AFED4D-E63F-41D6-A920-5A5C0AEF1AD7}" srcId="{93B2526E-9763-42F2-B178-33A77CEA0DE9}" destId="{0E66690E-2801-477F-B89E-98DA3D645E0D}" srcOrd="2" destOrd="0" parTransId="{47053C02-4891-4625-A076-EFE4B38C54C8}" sibTransId="{4EC54E3F-1CAA-40DE-ABEB-E02CD5F3F23E}"/>
    <dgm:cxn modelId="{0A09706F-8045-4753-A82A-D5F2188FF2B6}" srcId="{93B2526E-9763-42F2-B178-33A77CEA0DE9}" destId="{D62D1213-3ACC-4225-A7C1-706BB730351A}" srcOrd="5" destOrd="0" parTransId="{6134B7F6-F12F-49AE-849B-F49580E36746}" sibTransId="{63D6D8A4-46FD-475F-ADC3-24EC525A41ED}"/>
    <dgm:cxn modelId="{6165B950-FC20-4A6E-BBBA-B59C190805AF}" srcId="{93B2526E-9763-42F2-B178-33A77CEA0DE9}" destId="{31000154-1572-41A3-87DC-524DB0D569CE}" srcOrd="0" destOrd="0" parTransId="{271A31F7-43D7-41F0-85E9-C261AAF7D250}" sibTransId="{FCA6186B-7700-4EEB-813C-1959D41924E0}"/>
    <dgm:cxn modelId="{5DBF6158-B5AF-49AB-B549-7D32C1E42D9F}" type="presOf" srcId="{D62D1213-3ACC-4225-A7C1-706BB730351A}" destId="{638CD5FE-FA5C-462E-AE80-76007AEFC118}" srcOrd="0" destOrd="0" presId="urn:microsoft.com/office/officeart/2011/layout/HexagonRadial"/>
    <dgm:cxn modelId="{BBB7977A-6D8D-4349-82BB-02B23E20D440}" type="presOf" srcId="{8C8076FC-D417-4EF0-AEEA-460F840DECCA}" destId="{622F36EB-3BE0-4F7F-8CEC-BF96ABCE210D}" srcOrd="0" destOrd="0" presId="urn:microsoft.com/office/officeart/2011/layout/HexagonRadial"/>
    <dgm:cxn modelId="{CF8DC67B-3B43-4695-B421-B36BDB8D0503}" srcId="{93B2526E-9763-42F2-B178-33A77CEA0DE9}" destId="{28B0F410-1772-440E-AF20-AB85E279EEC6}" srcOrd="3" destOrd="0" parTransId="{58F083A4-959D-444C-A735-B0A91EA64B4B}" sibTransId="{AA7D57E6-C822-4155-9185-3B534B75FDBF}"/>
    <dgm:cxn modelId="{F496FF82-4333-4E9B-A0ED-8214A85DEA8C}" type="presOf" srcId="{B882E09E-A1EE-430B-8BEB-3D13B78D7E5E}" destId="{FE3342C6-9B51-43D0-BCE7-4B096D0B649C}" srcOrd="0" destOrd="0" presId="urn:microsoft.com/office/officeart/2011/layout/HexagonRadial"/>
    <dgm:cxn modelId="{F8433889-C11A-4181-9585-138882C37DEA}" srcId="{8C8076FC-D417-4EF0-AEEA-460F840DECCA}" destId="{93B2526E-9763-42F2-B178-33A77CEA0DE9}" srcOrd="0" destOrd="0" parTransId="{8665B482-67D0-404D-954B-6D160077FBEB}" sibTransId="{5E9FB543-B3E9-4CC2-A0D2-99ED32EAC1F5}"/>
    <dgm:cxn modelId="{8BF8DE94-18AB-4E29-8183-6B1ED9E03960}" type="presParOf" srcId="{622F36EB-3BE0-4F7F-8CEC-BF96ABCE210D}" destId="{D49593C6-2B6A-464A-8002-F3CF56B829C2}" srcOrd="0" destOrd="0" presId="urn:microsoft.com/office/officeart/2011/layout/HexagonRadial"/>
    <dgm:cxn modelId="{749A102E-94FB-4CA2-90BF-49E2789BF9E2}" type="presParOf" srcId="{622F36EB-3BE0-4F7F-8CEC-BF96ABCE210D}" destId="{A3B642A3-0A8A-46E7-8A78-1BA832EAB904}" srcOrd="1" destOrd="0" presId="urn:microsoft.com/office/officeart/2011/layout/HexagonRadial"/>
    <dgm:cxn modelId="{C945EEE4-7B16-4A67-866E-A973D82576C5}" type="presParOf" srcId="{A3B642A3-0A8A-46E7-8A78-1BA832EAB904}" destId="{9459F61A-CB7F-46E6-B38D-6FED26E29F3C}" srcOrd="0" destOrd="0" presId="urn:microsoft.com/office/officeart/2011/layout/HexagonRadial"/>
    <dgm:cxn modelId="{094291F5-1B69-4A3D-BEDF-39AA84436AC9}" type="presParOf" srcId="{622F36EB-3BE0-4F7F-8CEC-BF96ABCE210D}" destId="{904391EE-8F3D-42E5-9E1B-61A5894DAFE7}" srcOrd="2" destOrd="0" presId="urn:microsoft.com/office/officeart/2011/layout/HexagonRadial"/>
    <dgm:cxn modelId="{8F7092FE-6B66-4BB0-A45C-B1D6B67B806E}" type="presParOf" srcId="{622F36EB-3BE0-4F7F-8CEC-BF96ABCE210D}" destId="{84135D0F-4B5A-4B8B-9D29-94E2A1F137A1}" srcOrd="3" destOrd="0" presId="urn:microsoft.com/office/officeart/2011/layout/HexagonRadial"/>
    <dgm:cxn modelId="{AB917FA5-56EE-4E99-B434-3F314A29EB74}" type="presParOf" srcId="{84135D0F-4B5A-4B8B-9D29-94E2A1F137A1}" destId="{88AF3448-4356-465B-A7D9-6DB5B67EF596}" srcOrd="0" destOrd="0" presId="urn:microsoft.com/office/officeart/2011/layout/HexagonRadial"/>
    <dgm:cxn modelId="{5BABC7B4-F542-4E0B-841A-A29F937C9250}" type="presParOf" srcId="{622F36EB-3BE0-4F7F-8CEC-BF96ABCE210D}" destId="{FE3342C6-9B51-43D0-BCE7-4B096D0B649C}" srcOrd="4" destOrd="0" presId="urn:microsoft.com/office/officeart/2011/layout/HexagonRadial"/>
    <dgm:cxn modelId="{E0EF8999-E732-4F3C-8A5E-4D37F7833E0A}" type="presParOf" srcId="{622F36EB-3BE0-4F7F-8CEC-BF96ABCE210D}" destId="{842F2D3E-FB4F-4C86-A3BF-AE7BD00261E4}" srcOrd="5" destOrd="0" presId="urn:microsoft.com/office/officeart/2011/layout/HexagonRadial"/>
    <dgm:cxn modelId="{50F12AD6-0528-4C66-8F39-EE7F06AD5AFC}" type="presParOf" srcId="{842F2D3E-FB4F-4C86-A3BF-AE7BD00261E4}" destId="{E2F27F98-3F57-4C73-AA19-9BF2FD53C7D7}" srcOrd="0" destOrd="0" presId="urn:microsoft.com/office/officeart/2011/layout/HexagonRadial"/>
    <dgm:cxn modelId="{EF624ACA-96EC-420E-B341-4BF8DD34710F}" type="presParOf" srcId="{622F36EB-3BE0-4F7F-8CEC-BF96ABCE210D}" destId="{9C175E66-042A-4857-B385-EAAE1C5653E3}" srcOrd="6" destOrd="0" presId="urn:microsoft.com/office/officeart/2011/layout/HexagonRadial"/>
    <dgm:cxn modelId="{963339BB-508D-48A9-BFE6-9A2035C0B499}" type="presParOf" srcId="{622F36EB-3BE0-4F7F-8CEC-BF96ABCE210D}" destId="{141ABF1D-8B92-4FAA-9D12-F50CB17F4017}" srcOrd="7" destOrd="0" presId="urn:microsoft.com/office/officeart/2011/layout/HexagonRadial"/>
    <dgm:cxn modelId="{C5C5330F-2D99-4F4D-AE61-B5FFF263FCDA}" type="presParOf" srcId="{141ABF1D-8B92-4FAA-9D12-F50CB17F4017}" destId="{F0E822EC-8A3E-4F58-B951-25E4C1858CB6}" srcOrd="0" destOrd="0" presId="urn:microsoft.com/office/officeart/2011/layout/HexagonRadial"/>
    <dgm:cxn modelId="{7C5690FD-C4E0-452C-AC48-4A4A79838C93}" type="presParOf" srcId="{622F36EB-3BE0-4F7F-8CEC-BF96ABCE210D}" destId="{D441BC37-BED2-4B72-8A9B-36E6C4E91032}" srcOrd="8" destOrd="0" presId="urn:microsoft.com/office/officeart/2011/layout/HexagonRadial"/>
    <dgm:cxn modelId="{3314705C-82E0-4EB6-BFB4-AB1E3E7549FA}" type="presParOf" srcId="{622F36EB-3BE0-4F7F-8CEC-BF96ABCE210D}" destId="{7B849957-34A4-48B8-AE18-B3BB6C13C2A8}" srcOrd="9" destOrd="0" presId="urn:microsoft.com/office/officeart/2011/layout/HexagonRadial"/>
    <dgm:cxn modelId="{B3C59BC6-87FE-43A9-8C5F-02E2BFC04127}" type="presParOf" srcId="{7B849957-34A4-48B8-AE18-B3BB6C13C2A8}" destId="{A290AA02-9303-4CEA-BA71-0C24CED7DE85}" srcOrd="0" destOrd="0" presId="urn:microsoft.com/office/officeart/2011/layout/HexagonRadial"/>
    <dgm:cxn modelId="{0B17B398-AF11-4738-B299-C12020840C95}" type="presParOf" srcId="{622F36EB-3BE0-4F7F-8CEC-BF96ABCE210D}" destId="{D5CA4053-96C2-414E-BDA9-41BBEE5F10D2}" srcOrd="10" destOrd="0" presId="urn:microsoft.com/office/officeart/2011/layout/HexagonRadial"/>
    <dgm:cxn modelId="{7108160F-925E-429C-B477-83A917068CBF}" type="presParOf" srcId="{622F36EB-3BE0-4F7F-8CEC-BF96ABCE210D}" destId="{D4D1B515-6B32-4BF8-9EEE-C64F31BA19CB}" srcOrd="11" destOrd="0" presId="urn:microsoft.com/office/officeart/2011/layout/HexagonRadial"/>
    <dgm:cxn modelId="{7AED4ABB-AAAE-4310-9DF8-8F3083305E98}" type="presParOf" srcId="{D4D1B515-6B32-4BF8-9EEE-C64F31BA19CB}" destId="{2007814F-FDC9-4F6D-A515-C06DC2F71AB5}" srcOrd="0" destOrd="0" presId="urn:microsoft.com/office/officeart/2011/layout/HexagonRadial"/>
    <dgm:cxn modelId="{EB331AAD-3029-4AF7-B211-6E5FE1C61ED0}" type="presParOf" srcId="{622F36EB-3BE0-4F7F-8CEC-BF96ABCE210D}" destId="{638CD5FE-FA5C-462E-AE80-76007AEFC118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8E328C-1259-4734-A512-B691D872763B}" type="doc">
      <dgm:prSet loTypeId="urn:microsoft.com/office/officeart/2005/8/layout/bProcess4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PT"/>
        </a:p>
      </dgm:t>
    </dgm:pt>
    <dgm:pt modelId="{518FE40C-2B0A-479F-9D1F-8D4DE19965D2}">
      <dgm:prSet phldrT="[Text]"/>
      <dgm:spPr/>
      <dgm:t>
        <a:bodyPr/>
        <a:lstStyle/>
        <a:p>
          <a:pPr algn="l"/>
          <a:r>
            <a:rPr lang="pt-PT" dirty="0"/>
            <a:t>Process and analyse large-scale Raw Data</a:t>
          </a:r>
        </a:p>
      </dgm:t>
    </dgm:pt>
    <dgm:pt modelId="{A911B57A-8B4B-4147-BD4E-AF38E8DB3CED}" type="parTrans" cxnId="{4CA4F9B7-2120-42AC-99A2-015DD0A37DFD}">
      <dgm:prSet/>
      <dgm:spPr/>
      <dgm:t>
        <a:bodyPr/>
        <a:lstStyle/>
        <a:p>
          <a:endParaRPr lang="pt-PT"/>
        </a:p>
      </dgm:t>
    </dgm:pt>
    <dgm:pt modelId="{C1EE8C77-7F74-4775-AB03-6152226A6FE3}" type="sibTrans" cxnId="{4CA4F9B7-2120-42AC-99A2-015DD0A37DFD}">
      <dgm:prSet/>
      <dgm:spPr/>
      <dgm:t>
        <a:bodyPr/>
        <a:lstStyle/>
        <a:p>
          <a:endParaRPr lang="pt-PT"/>
        </a:p>
      </dgm:t>
    </dgm:pt>
    <dgm:pt modelId="{A472FD04-E890-4F6F-8E8E-E9A041D203B3}">
      <dgm:prSet phldrT="[Text]"/>
      <dgm:spPr/>
      <dgm:t>
        <a:bodyPr/>
        <a:lstStyle/>
        <a:p>
          <a:pPr algn="l"/>
          <a:r>
            <a:rPr lang="pt-PT" dirty="0"/>
            <a:t>QC and transform / process Data</a:t>
          </a:r>
        </a:p>
      </dgm:t>
    </dgm:pt>
    <dgm:pt modelId="{9921AE80-605E-4D6F-80EE-8992E84BD7D6}" type="parTrans" cxnId="{5BA45C7B-855F-498F-A3F0-CC1E941BF50C}">
      <dgm:prSet/>
      <dgm:spPr/>
      <dgm:t>
        <a:bodyPr/>
        <a:lstStyle/>
        <a:p>
          <a:endParaRPr lang="pt-PT"/>
        </a:p>
      </dgm:t>
    </dgm:pt>
    <dgm:pt modelId="{78897D24-A9A6-42BD-868C-1D55C32F8170}" type="sibTrans" cxnId="{5BA45C7B-855F-498F-A3F0-CC1E941BF50C}">
      <dgm:prSet/>
      <dgm:spPr/>
      <dgm:t>
        <a:bodyPr/>
        <a:lstStyle/>
        <a:p>
          <a:endParaRPr lang="pt-PT"/>
        </a:p>
      </dgm:t>
    </dgm:pt>
    <dgm:pt modelId="{589A4D75-E2AA-47CE-BCA9-F260FE81EBF7}">
      <dgm:prSet phldrT="[Text]"/>
      <dgm:spPr/>
      <dgm:t>
        <a:bodyPr/>
        <a:lstStyle/>
        <a:p>
          <a:pPr algn="l"/>
          <a:r>
            <a:rPr lang="pt-PT" dirty="0"/>
            <a:t>Apply Statistical Models and / or ML algorithms</a:t>
          </a:r>
        </a:p>
      </dgm:t>
    </dgm:pt>
    <dgm:pt modelId="{606411DA-B5DC-43F7-B90F-A6D4DC5AE500}" type="parTrans" cxnId="{49EE561D-3423-4325-BD74-310612FD01D9}">
      <dgm:prSet/>
      <dgm:spPr/>
      <dgm:t>
        <a:bodyPr/>
        <a:lstStyle/>
        <a:p>
          <a:endParaRPr lang="pt-PT"/>
        </a:p>
      </dgm:t>
    </dgm:pt>
    <dgm:pt modelId="{4303CDB5-D70A-417E-8CB7-6504EF4CCC1B}" type="sibTrans" cxnId="{49EE561D-3423-4325-BD74-310612FD01D9}">
      <dgm:prSet/>
      <dgm:spPr/>
      <dgm:t>
        <a:bodyPr/>
        <a:lstStyle/>
        <a:p>
          <a:endParaRPr lang="pt-PT"/>
        </a:p>
      </dgm:t>
    </dgm:pt>
    <dgm:pt modelId="{44C68959-90D8-400C-BC4E-3CC85A1F4C73}">
      <dgm:prSet phldrT="[Text]"/>
      <dgm:spPr/>
      <dgm:t>
        <a:bodyPr/>
        <a:lstStyle/>
        <a:p>
          <a:pPr algn="l"/>
          <a:r>
            <a:rPr lang="pt-PT" dirty="0"/>
            <a:t>Dimension reduction and / or Clustering</a:t>
          </a:r>
        </a:p>
      </dgm:t>
    </dgm:pt>
    <dgm:pt modelId="{8E044A0D-416C-454E-B34E-BACBCFB72291}" type="parTrans" cxnId="{8CEB8269-1FD7-478E-983D-730AB4C2B635}">
      <dgm:prSet/>
      <dgm:spPr/>
      <dgm:t>
        <a:bodyPr/>
        <a:lstStyle/>
        <a:p>
          <a:endParaRPr lang="pt-PT"/>
        </a:p>
      </dgm:t>
    </dgm:pt>
    <dgm:pt modelId="{FE070F2D-F2C1-4608-96EA-975E3888FC72}" type="sibTrans" cxnId="{8CEB8269-1FD7-478E-983D-730AB4C2B635}">
      <dgm:prSet/>
      <dgm:spPr/>
      <dgm:t>
        <a:bodyPr/>
        <a:lstStyle/>
        <a:p>
          <a:endParaRPr lang="pt-PT"/>
        </a:p>
      </dgm:t>
    </dgm:pt>
    <dgm:pt modelId="{F384DD51-5624-40E9-8D6A-268FBADF15F1}">
      <dgm:prSet phldrT="[Text]"/>
      <dgm:spPr/>
      <dgm:t>
        <a:bodyPr/>
        <a:lstStyle/>
        <a:p>
          <a:pPr algn="l"/>
          <a:r>
            <a:rPr lang="pt-PT" dirty="0"/>
            <a:t>Data Visualization</a:t>
          </a:r>
        </a:p>
      </dgm:t>
    </dgm:pt>
    <dgm:pt modelId="{602860A0-C4B4-4142-BC68-3C12D47BE340}" type="parTrans" cxnId="{9FF610F7-D71A-495E-84EF-08FC969EB2F8}">
      <dgm:prSet/>
      <dgm:spPr/>
      <dgm:t>
        <a:bodyPr/>
        <a:lstStyle/>
        <a:p>
          <a:endParaRPr lang="pt-PT"/>
        </a:p>
      </dgm:t>
    </dgm:pt>
    <dgm:pt modelId="{E12A213C-26EB-4EB4-95B4-B800F3C82BF9}" type="sibTrans" cxnId="{9FF610F7-D71A-495E-84EF-08FC969EB2F8}">
      <dgm:prSet/>
      <dgm:spPr/>
      <dgm:t>
        <a:bodyPr/>
        <a:lstStyle/>
        <a:p>
          <a:endParaRPr lang="pt-PT"/>
        </a:p>
      </dgm:t>
    </dgm:pt>
    <dgm:pt modelId="{288509DF-EA65-4E56-B1B1-0F091E77FC26}">
      <dgm:prSet phldrT="[Text]"/>
      <dgm:spPr/>
      <dgm:t>
        <a:bodyPr/>
        <a:lstStyle/>
        <a:p>
          <a:pPr algn="l"/>
          <a:r>
            <a:rPr lang="pt-PT" dirty="0"/>
            <a:t>Repeat and / or take different approach</a:t>
          </a:r>
        </a:p>
      </dgm:t>
    </dgm:pt>
    <dgm:pt modelId="{1F0B32CE-23F3-4FD3-9866-DAD9A27AF57B}" type="parTrans" cxnId="{ABC17495-D84C-47CB-8EC3-046EF7E556B4}">
      <dgm:prSet/>
      <dgm:spPr/>
      <dgm:t>
        <a:bodyPr/>
        <a:lstStyle/>
        <a:p>
          <a:endParaRPr lang="pt-PT"/>
        </a:p>
      </dgm:t>
    </dgm:pt>
    <dgm:pt modelId="{AF2356A9-B77A-433E-A720-89388DC4C888}" type="sibTrans" cxnId="{ABC17495-D84C-47CB-8EC3-046EF7E556B4}">
      <dgm:prSet/>
      <dgm:spPr/>
      <dgm:t>
        <a:bodyPr/>
        <a:lstStyle/>
        <a:p>
          <a:endParaRPr lang="pt-PT"/>
        </a:p>
      </dgm:t>
    </dgm:pt>
    <dgm:pt modelId="{70096048-4AAF-4207-857C-BE2E4D62C192}">
      <dgm:prSet phldrT="[Text]"/>
      <dgm:spPr/>
      <dgm:t>
        <a:bodyPr/>
        <a:lstStyle/>
        <a:p>
          <a:pPr algn="l"/>
          <a:r>
            <a:rPr lang="pt-PT" dirty="0"/>
            <a:t>Maker reports / presentations</a:t>
          </a:r>
        </a:p>
      </dgm:t>
    </dgm:pt>
    <dgm:pt modelId="{3F3B590E-5F56-46BD-973D-8C4FD993C018}" type="parTrans" cxnId="{DCAF4F09-4B2F-4082-B554-60FB43C809B0}">
      <dgm:prSet/>
      <dgm:spPr/>
      <dgm:t>
        <a:bodyPr/>
        <a:lstStyle/>
        <a:p>
          <a:endParaRPr lang="pt-PT"/>
        </a:p>
      </dgm:t>
    </dgm:pt>
    <dgm:pt modelId="{7CC7B0EA-D763-48DD-8F4A-DA76C9092EF9}" type="sibTrans" cxnId="{DCAF4F09-4B2F-4082-B554-60FB43C809B0}">
      <dgm:prSet/>
      <dgm:spPr/>
      <dgm:t>
        <a:bodyPr/>
        <a:lstStyle/>
        <a:p>
          <a:endParaRPr lang="pt-PT"/>
        </a:p>
      </dgm:t>
    </dgm:pt>
    <dgm:pt modelId="{4465EF1D-9D36-4C16-A618-C6E55922AA96}">
      <dgm:prSet phldrT="[Text]"/>
      <dgm:spPr/>
      <dgm:t>
        <a:bodyPr/>
        <a:lstStyle/>
        <a:p>
          <a:pPr algn="l"/>
          <a:r>
            <a:rPr lang="pt-PT" dirty="0"/>
            <a:t>Create Data driven Story</a:t>
          </a:r>
        </a:p>
      </dgm:t>
    </dgm:pt>
    <dgm:pt modelId="{BC54AB21-F2CD-4E63-B6F6-0F32B17C55AC}" type="parTrans" cxnId="{DFCF06A0-03BF-4FFA-B169-2615930784FD}">
      <dgm:prSet/>
      <dgm:spPr/>
      <dgm:t>
        <a:bodyPr/>
        <a:lstStyle/>
        <a:p>
          <a:endParaRPr lang="pt-PT"/>
        </a:p>
      </dgm:t>
    </dgm:pt>
    <dgm:pt modelId="{8086F2A0-7852-4E89-BCA5-A1F901D732D7}" type="sibTrans" cxnId="{DFCF06A0-03BF-4FFA-B169-2615930784FD}">
      <dgm:prSet/>
      <dgm:spPr/>
      <dgm:t>
        <a:bodyPr/>
        <a:lstStyle/>
        <a:p>
          <a:endParaRPr lang="pt-PT"/>
        </a:p>
      </dgm:t>
    </dgm:pt>
    <dgm:pt modelId="{EB690350-DE02-41A1-B3F7-BBF7FDDDE083}" type="pres">
      <dgm:prSet presAssocID="{C98E328C-1259-4734-A512-B691D872763B}" presName="Name0" presStyleCnt="0">
        <dgm:presLayoutVars>
          <dgm:dir/>
          <dgm:resizeHandles/>
        </dgm:presLayoutVars>
      </dgm:prSet>
      <dgm:spPr/>
    </dgm:pt>
    <dgm:pt modelId="{1527D5A5-FD53-49E5-81FD-7616804D44B3}" type="pres">
      <dgm:prSet presAssocID="{518FE40C-2B0A-479F-9D1F-8D4DE19965D2}" presName="compNode" presStyleCnt="0"/>
      <dgm:spPr/>
    </dgm:pt>
    <dgm:pt modelId="{A23E16C3-9601-4ACB-9C6A-3C0980647AE4}" type="pres">
      <dgm:prSet presAssocID="{518FE40C-2B0A-479F-9D1F-8D4DE19965D2}" presName="dummyConnPt" presStyleCnt="0"/>
      <dgm:spPr/>
    </dgm:pt>
    <dgm:pt modelId="{86AF7437-F32A-4744-9E47-D1C560FA2303}" type="pres">
      <dgm:prSet presAssocID="{518FE40C-2B0A-479F-9D1F-8D4DE19965D2}" presName="node" presStyleLbl="node1" presStyleIdx="0" presStyleCnt="8">
        <dgm:presLayoutVars>
          <dgm:bulletEnabled val="1"/>
        </dgm:presLayoutVars>
      </dgm:prSet>
      <dgm:spPr/>
    </dgm:pt>
    <dgm:pt modelId="{A6EFD45C-BFED-4C78-B1C7-0CBBE86ABF5D}" type="pres">
      <dgm:prSet presAssocID="{C1EE8C77-7F74-4775-AB03-6152226A6FE3}" presName="sibTrans" presStyleLbl="bgSibTrans2D1" presStyleIdx="0" presStyleCnt="7"/>
      <dgm:spPr/>
    </dgm:pt>
    <dgm:pt modelId="{19E8AAD2-5681-45D3-9ECE-B9B04728EC26}" type="pres">
      <dgm:prSet presAssocID="{A472FD04-E890-4F6F-8E8E-E9A041D203B3}" presName="compNode" presStyleCnt="0"/>
      <dgm:spPr/>
    </dgm:pt>
    <dgm:pt modelId="{F368EAEA-DAFC-4A51-AA4F-35FF109CF0EF}" type="pres">
      <dgm:prSet presAssocID="{A472FD04-E890-4F6F-8E8E-E9A041D203B3}" presName="dummyConnPt" presStyleCnt="0"/>
      <dgm:spPr/>
    </dgm:pt>
    <dgm:pt modelId="{B7EEBD5C-CAFA-4FA3-A5EA-C863BF15F631}" type="pres">
      <dgm:prSet presAssocID="{A472FD04-E890-4F6F-8E8E-E9A041D203B3}" presName="node" presStyleLbl="node1" presStyleIdx="1" presStyleCnt="8">
        <dgm:presLayoutVars>
          <dgm:bulletEnabled val="1"/>
        </dgm:presLayoutVars>
      </dgm:prSet>
      <dgm:spPr/>
    </dgm:pt>
    <dgm:pt modelId="{E3CA7C2C-D3AC-4CD4-8372-344611852CFF}" type="pres">
      <dgm:prSet presAssocID="{78897D24-A9A6-42BD-868C-1D55C32F8170}" presName="sibTrans" presStyleLbl="bgSibTrans2D1" presStyleIdx="1" presStyleCnt="7"/>
      <dgm:spPr/>
    </dgm:pt>
    <dgm:pt modelId="{732A658A-EF7E-4094-B1E6-781C67E1F9CC}" type="pres">
      <dgm:prSet presAssocID="{589A4D75-E2AA-47CE-BCA9-F260FE81EBF7}" presName="compNode" presStyleCnt="0"/>
      <dgm:spPr/>
    </dgm:pt>
    <dgm:pt modelId="{A45BBE7F-8F98-4CC3-9C6C-DE60F4418A2B}" type="pres">
      <dgm:prSet presAssocID="{589A4D75-E2AA-47CE-BCA9-F260FE81EBF7}" presName="dummyConnPt" presStyleCnt="0"/>
      <dgm:spPr/>
    </dgm:pt>
    <dgm:pt modelId="{8A026423-C113-4631-A91B-5923A8184195}" type="pres">
      <dgm:prSet presAssocID="{589A4D75-E2AA-47CE-BCA9-F260FE81EBF7}" presName="node" presStyleLbl="node1" presStyleIdx="2" presStyleCnt="8">
        <dgm:presLayoutVars>
          <dgm:bulletEnabled val="1"/>
        </dgm:presLayoutVars>
      </dgm:prSet>
      <dgm:spPr/>
    </dgm:pt>
    <dgm:pt modelId="{70E56D9C-0723-444A-90F5-BF1A2CA05399}" type="pres">
      <dgm:prSet presAssocID="{4303CDB5-D70A-417E-8CB7-6504EF4CCC1B}" presName="sibTrans" presStyleLbl="bgSibTrans2D1" presStyleIdx="2" presStyleCnt="7"/>
      <dgm:spPr/>
    </dgm:pt>
    <dgm:pt modelId="{CC95EA98-CAF6-497F-8CA8-00560C8E7EF6}" type="pres">
      <dgm:prSet presAssocID="{44C68959-90D8-400C-BC4E-3CC85A1F4C73}" presName="compNode" presStyleCnt="0"/>
      <dgm:spPr/>
    </dgm:pt>
    <dgm:pt modelId="{CDB03B21-58D4-4193-A5FA-1EEDAE9257D1}" type="pres">
      <dgm:prSet presAssocID="{44C68959-90D8-400C-BC4E-3CC85A1F4C73}" presName="dummyConnPt" presStyleCnt="0"/>
      <dgm:spPr/>
    </dgm:pt>
    <dgm:pt modelId="{CDA67759-B95A-4CD5-81B0-845658F476C5}" type="pres">
      <dgm:prSet presAssocID="{44C68959-90D8-400C-BC4E-3CC85A1F4C73}" presName="node" presStyleLbl="node1" presStyleIdx="3" presStyleCnt="8">
        <dgm:presLayoutVars>
          <dgm:bulletEnabled val="1"/>
        </dgm:presLayoutVars>
      </dgm:prSet>
      <dgm:spPr/>
    </dgm:pt>
    <dgm:pt modelId="{197D3560-457A-403C-A5C9-21D0EE200EC9}" type="pres">
      <dgm:prSet presAssocID="{FE070F2D-F2C1-4608-96EA-975E3888FC72}" presName="sibTrans" presStyleLbl="bgSibTrans2D1" presStyleIdx="3" presStyleCnt="7"/>
      <dgm:spPr/>
    </dgm:pt>
    <dgm:pt modelId="{E47DDBB2-5A54-480F-96AE-AE94E1BF13BC}" type="pres">
      <dgm:prSet presAssocID="{F384DD51-5624-40E9-8D6A-268FBADF15F1}" presName="compNode" presStyleCnt="0"/>
      <dgm:spPr/>
    </dgm:pt>
    <dgm:pt modelId="{171BAB70-4C00-4EE9-B50E-98B169FA4732}" type="pres">
      <dgm:prSet presAssocID="{F384DD51-5624-40E9-8D6A-268FBADF15F1}" presName="dummyConnPt" presStyleCnt="0"/>
      <dgm:spPr/>
    </dgm:pt>
    <dgm:pt modelId="{1B3115C9-BAF5-4D2B-80F0-2812765B0AE4}" type="pres">
      <dgm:prSet presAssocID="{F384DD51-5624-40E9-8D6A-268FBADF15F1}" presName="node" presStyleLbl="node1" presStyleIdx="4" presStyleCnt="8">
        <dgm:presLayoutVars>
          <dgm:bulletEnabled val="1"/>
        </dgm:presLayoutVars>
      </dgm:prSet>
      <dgm:spPr/>
    </dgm:pt>
    <dgm:pt modelId="{D8C562E2-E72C-44E0-81E2-3A107D8A4D43}" type="pres">
      <dgm:prSet presAssocID="{E12A213C-26EB-4EB4-95B4-B800F3C82BF9}" presName="sibTrans" presStyleLbl="bgSibTrans2D1" presStyleIdx="4" presStyleCnt="7"/>
      <dgm:spPr/>
    </dgm:pt>
    <dgm:pt modelId="{E35FC219-CDB4-435E-A171-8BD0E9A0B04F}" type="pres">
      <dgm:prSet presAssocID="{288509DF-EA65-4E56-B1B1-0F091E77FC26}" presName="compNode" presStyleCnt="0"/>
      <dgm:spPr/>
    </dgm:pt>
    <dgm:pt modelId="{1A5AE973-7F9E-4BE1-AF60-FE2EB01A957D}" type="pres">
      <dgm:prSet presAssocID="{288509DF-EA65-4E56-B1B1-0F091E77FC26}" presName="dummyConnPt" presStyleCnt="0"/>
      <dgm:spPr/>
    </dgm:pt>
    <dgm:pt modelId="{10690A2E-8101-4302-81FB-F937FC414759}" type="pres">
      <dgm:prSet presAssocID="{288509DF-EA65-4E56-B1B1-0F091E77FC26}" presName="node" presStyleLbl="node1" presStyleIdx="5" presStyleCnt="8">
        <dgm:presLayoutVars>
          <dgm:bulletEnabled val="1"/>
        </dgm:presLayoutVars>
      </dgm:prSet>
      <dgm:spPr/>
    </dgm:pt>
    <dgm:pt modelId="{8631F28D-9E27-42CE-973E-D9BBD06A4F87}" type="pres">
      <dgm:prSet presAssocID="{AF2356A9-B77A-433E-A720-89388DC4C888}" presName="sibTrans" presStyleLbl="bgSibTrans2D1" presStyleIdx="5" presStyleCnt="7"/>
      <dgm:spPr/>
    </dgm:pt>
    <dgm:pt modelId="{2D525ED8-E266-4F80-BE75-9258001C9B14}" type="pres">
      <dgm:prSet presAssocID="{70096048-4AAF-4207-857C-BE2E4D62C192}" presName="compNode" presStyleCnt="0"/>
      <dgm:spPr/>
    </dgm:pt>
    <dgm:pt modelId="{BD2D1216-5416-4224-81B7-3F455967699A}" type="pres">
      <dgm:prSet presAssocID="{70096048-4AAF-4207-857C-BE2E4D62C192}" presName="dummyConnPt" presStyleCnt="0"/>
      <dgm:spPr/>
    </dgm:pt>
    <dgm:pt modelId="{2433EEA5-B4AF-4B7D-BE50-A053791E6F65}" type="pres">
      <dgm:prSet presAssocID="{70096048-4AAF-4207-857C-BE2E4D62C192}" presName="node" presStyleLbl="node1" presStyleIdx="6" presStyleCnt="8">
        <dgm:presLayoutVars>
          <dgm:bulletEnabled val="1"/>
        </dgm:presLayoutVars>
      </dgm:prSet>
      <dgm:spPr/>
    </dgm:pt>
    <dgm:pt modelId="{59C14337-4C79-45D5-B984-82D497A7E0EC}" type="pres">
      <dgm:prSet presAssocID="{7CC7B0EA-D763-48DD-8F4A-DA76C9092EF9}" presName="sibTrans" presStyleLbl="bgSibTrans2D1" presStyleIdx="6" presStyleCnt="7"/>
      <dgm:spPr/>
    </dgm:pt>
    <dgm:pt modelId="{AA1CC7CC-959C-4965-B265-2E3C20050FFB}" type="pres">
      <dgm:prSet presAssocID="{4465EF1D-9D36-4C16-A618-C6E55922AA96}" presName="compNode" presStyleCnt="0"/>
      <dgm:spPr/>
    </dgm:pt>
    <dgm:pt modelId="{3D63FAA3-3B50-4FEE-854D-A14CEAE3C36D}" type="pres">
      <dgm:prSet presAssocID="{4465EF1D-9D36-4C16-A618-C6E55922AA96}" presName="dummyConnPt" presStyleCnt="0"/>
      <dgm:spPr/>
    </dgm:pt>
    <dgm:pt modelId="{BDBAF3F0-2C4A-4542-B336-7CA30ABB01ED}" type="pres">
      <dgm:prSet presAssocID="{4465EF1D-9D36-4C16-A618-C6E55922AA96}" presName="node" presStyleLbl="node1" presStyleIdx="7" presStyleCnt="8">
        <dgm:presLayoutVars>
          <dgm:bulletEnabled val="1"/>
        </dgm:presLayoutVars>
      </dgm:prSet>
      <dgm:spPr/>
    </dgm:pt>
  </dgm:ptLst>
  <dgm:cxnLst>
    <dgm:cxn modelId="{F0DC9002-AA19-4FAC-9998-9898A1F5E5A6}" type="presOf" srcId="{78897D24-A9A6-42BD-868C-1D55C32F8170}" destId="{E3CA7C2C-D3AC-4CD4-8372-344611852CFF}" srcOrd="0" destOrd="0" presId="urn:microsoft.com/office/officeart/2005/8/layout/bProcess4"/>
    <dgm:cxn modelId="{DCAF4F09-4B2F-4082-B554-60FB43C809B0}" srcId="{C98E328C-1259-4734-A512-B691D872763B}" destId="{70096048-4AAF-4207-857C-BE2E4D62C192}" srcOrd="6" destOrd="0" parTransId="{3F3B590E-5F56-46BD-973D-8C4FD993C018}" sibTransId="{7CC7B0EA-D763-48DD-8F4A-DA76C9092EF9}"/>
    <dgm:cxn modelId="{1D30A40A-C4A6-4057-86A4-214B71395AC7}" type="presOf" srcId="{AF2356A9-B77A-433E-A720-89388DC4C888}" destId="{8631F28D-9E27-42CE-973E-D9BBD06A4F87}" srcOrd="0" destOrd="0" presId="urn:microsoft.com/office/officeart/2005/8/layout/bProcess4"/>
    <dgm:cxn modelId="{5A78320F-59FE-4862-A91B-D66977FD4D45}" type="presOf" srcId="{44C68959-90D8-400C-BC4E-3CC85A1F4C73}" destId="{CDA67759-B95A-4CD5-81B0-845658F476C5}" srcOrd="0" destOrd="0" presId="urn:microsoft.com/office/officeart/2005/8/layout/bProcess4"/>
    <dgm:cxn modelId="{49EE561D-3423-4325-BD74-310612FD01D9}" srcId="{C98E328C-1259-4734-A512-B691D872763B}" destId="{589A4D75-E2AA-47CE-BCA9-F260FE81EBF7}" srcOrd="2" destOrd="0" parTransId="{606411DA-B5DC-43F7-B90F-A6D4DC5AE500}" sibTransId="{4303CDB5-D70A-417E-8CB7-6504EF4CCC1B}"/>
    <dgm:cxn modelId="{7DAE5F3C-2D38-4612-BFA2-7BB24D9C7691}" type="presOf" srcId="{589A4D75-E2AA-47CE-BCA9-F260FE81EBF7}" destId="{8A026423-C113-4631-A91B-5923A8184195}" srcOrd="0" destOrd="0" presId="urn:microsoft.com/office/officeart/2005/8/layout/bProcess4"/>
    <dgm:cxn modelId="{8A1A7C5B-976E-4D61-BCBC-0C50EED2D016}" type="presOf" srcId="{A472FD04-E890-4F6F-8E8E-E9A041D203B3}" destId="{B7EEBD5C-CAFA-4FA3-A5EA-C863BF15F631}" srcOrd="0" destOrd="0" presId="urn:microsoft.com/office/officeart/2005/8/layout/bProcess4"/>
    <dgm:cxn modelId="{26896B63-96F7-485F-B449-DC22843ECA3C}" type="presOf" srcId="{C98E328C-1259-4734-A512-B691D872763B}" destId="{EB690350-DE02-41A1-B3F7-BBF7FDDDE083}" srcOrd="0" destOrd="0" presId="urn:microsoft.com/office/officeart/2005/8/layout/bProcess4"/>
    <dgm:cxn modelId="{8CEB8269-1FD7-478E-983D-730AB4C2B635}" srcId="{C98E328C-1259-4734-A512-B691D872763B}" destId="{44C68959-90D8-400C-BC4E-3CC85A1F4C73}" srcOrd="3" destOrd="0" parTransId="{8E044A0D-416C-454E-B34E-BACBCFB72291}" sibTransId="{FE070F2D-F2C1-4608-96EA-975E3888FC72}"/>
    <dgm:cxn modelId="{31520371-64A6-4E04-B264-BD812579237A}" type="presOf" srcId="{288509DF-EA65-4E56-B1B1-0F091E77FC26}" destId="{10690A2E-8101-4302-81FB-F937FC414759}" srcOrd="0" destOrd="0" presId="urn:microsoft.com/office/officeart/2005/8/layout/bProcess4"/>
    <dgm:cxn modelId="{5BA45C7B-855F-498F-A3F0-CC1E941BF50C}" srcId="{C98E328C-1259-4734-A512-B691D872763B}" destId="{A472FD04-E890-4F6F-8E8E-E9A041D203B3}" srcOrd="1" destOrd="0" parTransId="{9921AE80-605E-4D6F-80EE-8992E84BD7D6}" sibTransId="{78897D24-A9A6-42BD-868C-1D55C32F8170}"/>
    <dgm:cxn modelId="{743F187F-159F-4793-A3D8-713DD373078C}" type="presOf" srcId="{70096048-4AAF-4207-857C-BE2E4D62C192}" destId="{2433EEA5-B4AF-4B7D-BE50-A053791E6F65}" srcOrd="0" destOrd="0" presId="urn:microsoft.com/office/officeart/2005/8/layout/bProcess4"/>
    <dgm:cxn modelId="{8A927E8C-1A0C-43B3-88D0-275E2ED84E69}" type="presOf" srcId="{518FE40C-2B0A-479F-9D1F-8D4DE19965D2}" destId="{86AF7437-F32A-4744-9E47-D1C560FA2303}" srcOrd="0" destOrd="0" presId="urn:microsoft.com/office/officeart/2005/8/layout/bProcess4"/>
    <dgm:cxn modelId="{ABC17495-D84C-47CB-8EC3-046EF7E556B4}" srcId="{C98E328C-1259-4734-A512-B691D872763B}" destId="{288509DF-EA65-4E56-B1B1-0F091E77FC26}" srcOrd="5" destOrd="0" parTransId="{1F0B32CE-23F3-4FD3-9866-DAD9A27AF57B}" sibTransId="{AF2356A9-B77A-433E-A720-89388DC4C888}"/>
    <dgm:cxn modelId="{3E808799-BF06-4A36-BBB5-F1C1FC2BCC24}" type="presOf" srcId="{4303CDB5-D70A-417E-8CB7-6504EF4CCC1B}" destId="{70E56D9C-0723-444A-90F5-BF1A2CA05399}" srcOrd="0" destOrd="0" presId="urn:microsoft.com/office/officeart/2005/8/layout/bProcess4"/>
    <dgm:cxn modelId="{84BE189D-E4AA-4D1E-8D85-67FA1791152A}" type="presOf" srcId="{E12A213C-26EB-4EB4-95B4-B800F3C82BF9}" destId="{D8C562E2-E72C-44E0-81E2-3A107D8A4D43}" srcOrd="0" destOrd="0" presId="urn:microsoft.com/office/officeart/2005/8/layout/bProcess4"/>
    <dgm:cxn modelId="{D6B7439D-D355-4828-80C3-1B2675971EEE}" type="presOf" srcId="{F384DD51-5624-40E9-8D6A-268FBADF15F1}" destId="{1B3115C9-BAF5-4D2B-80F0-2812765B0AE4}" srcOrd="0" destOrd="0" presId="urn:microsoft.com/office/officeart/2005/8/layout/bProcess4"/>
    <dgm:cxn modelId="{DFCF06A0-03BF-4FFA-B169-2615930784FD}" srcId="{C98E328C-1259-4734-A512-B691D872763B}" destId="{4465EF1D-9D36-4C16-A618-C6E55922AA96}" srcOrd="7" destOrd="0" parTransId="{BC54AB21-F2CD-4E63-B6F6-0F32B17C55AC}" sibTransId="{8086F2A0-7852-4E89-BCA5-A1F901D732D7}"/>
    <dgm:cxn modelId="{53B900AE-31AF-4192-9660-2A281DA32909}" type="presOf" srcId="{4465EF1D-9D36-4C16-A618-C6E55922AA96}" destId="{BDBAF3F0-2C4A-4542-B336-7CA30ABB01ED}" srcOrd="0" destOrd="0" presId="urn:microsoft.com/office/officeart/2005/8/layout/bProcess4"/>
    <dgm:cxn modelId="{4CA4F9B7-2120-42AC-99A2-015DD0A37DFD}" srcId="{C98E328C-1259-4734-A512-B691D872763B}" destId="{518FE40C-2B0A-479F-9D1F-8D4DE19965D2}" srcOrd="0" destOrd="0" parTransId="{A911B57A-8B4B-4147-BD4E-AF38E8DB3CED}" sibTransId="{C1EE8C77-7F74-4775-AB03-6152226A6FE3}"/>
    <dgm:cxn modelId="{C9F6C7BB-87A1-4638-AF6F-1607C5B11982}" type="presOf" srcId="{FE070F2D-F2C1-4608-96EA-975E3888FC72}" destId="{197D3560-457A-403C-A5C9-21D0EE200EC9}" srcOrd="0" destOrd="0" presId="urn:microsoft.com/office/officeart/2005/8/layout/bProcess4"/>
    <dgm:cxn modelId="{C1E5A8E8-4152-4A79-86B9-6156859176C8}" type="presOf" srcId="{7CC7B0EA-D763-48DD-8F4A-DA76C9092EF9}" destId="{59C14337-4C79-45D5-B984-82D497A7E0EC}" srcOrd="0" destOrd="0" presId="urn:microsoft.com/office/officeart/2005/8/layout/bProcess4"/>
    <dgm:cxn modelId="{9FF610F7-D71A-495E-84EF-08FC969EB2F8}" srcId="{C98E328C-1259-4734-A512-B691D872763B}" destId="{F384DD51-5624-40E9-8D6A-268FBADF15F1}" srcOrd="4" destOrd="0" parTransId="{602860A0-C4B4-4142-BC68-3C12D47BE340}" sibTransId="{E12A213C-26EB-4EB4-95B4-B800F3C82BF9}"/>
    <dgm:cxn modelId="{3E4235FF-76FC-464F-89A4-670D9A120434}" type="presOf" srcId="{C1EE8C77-7F74-4775-AB03-6152226A6FE3}" destId="{A6EFD45C-BFED-4C78-B1C7-0CBBE86ABF5D}" srcOrd="0" destOrd="0" presId="urn:microsoft.com/office/officeart/2005/8/layout/bProcess4"/>
    <dgm:cxn modelId="{0EAEC3C4-D1DA-45C4-A70B-BAD034216FBD}" type="presParOf" srcId="{EB690350-DE02-41A1-B3F7-BBF7FDDDE083}" destId="{1527D5A5-FD53-49E5-81FD-7616804D44B3}" srcOrd="0" destOrd="0" presId="urn:microsoft.com/office/officeart/2005/8/layout/bProcess4"/>
    <dgm:cxn modelId="{88E9831C-2015-443F-9AFF-DB18826E206C}" type="presParOf" srcId="{1527D5A5-FD53-49E5-81FD-7616804D44B3}" destId="{A23E16C3-9601-4ACB-9C6A-3C0980647AE4}" srcOrd="0" destOrd="0" presId="urn:microsoft.com/office/officeart/2005/8/layout/bProcess4"/>
    <dgm:cxn modelId="{A233A89D-A53D-4D85-8EE6-F51627C9B04A}" type="presParOf" srcId="{1527D5A5-FD53-49E5-81FD-7616804D44B3}" destId="{86AF7437-F32A-4744-9E47-D1C560FA2303}" srcOrd="1" destOrd="0" presId="urn:microsoft.com/office/officeart/2005/8/layout/bProcess4"/>
    <dgm:cxn modelId="{33EA9947-A13E-4AB2-9BCA-D3CEF17C51BF}" type="presParOf" srcId="{EB690350-DE02-41A1-B3F7-BBF7FDDDE083}" destId="{A6EFD45C-BFED-4C78-B1C7-0CBBE86ABF5D}" srcOrd="1" destOrd="0" presId="urn:microsoft.com/office/officeart/2005/8/layout/bProcess4"/>
    <dgm:cxn modelId="{448C1AD9-0FD7-42DC-83C3-1A070A05EC72}" type="presParOf" srcId="{EB690350-DE02-41A1-B3F7-BBF7FDDDE083}" destId="{19E8AAD2-5681-45D3-9ECE-B9B04728EC26}" srcOrd="2" destOrd="0" presId="urn:microsoft.com/office/officeart/2005/8/layout/bProcess4"/>
    <dgm:cxn modelId="{9656FD99-8320-412D-958D-4DE8F283E222}" type="presParOf" srcId="{19E8AAD2-5681-45D3-9ECE-B9B04728EC26}" destId="{F368EAEA-DAFC-4A51-AA4F-35FF109CF0EF}" srcOrd="0" destOrd="0" presId="urn:microsoft.com/office/officeart/2005/8/layout/bProcess4"/>
    <dgm:cxn modelId="{FC2CCA4F-A863-4969-9B4F-F9EB5E3CC902}" type="presParOf" srcId="{19E8AAD2-5681-45D3-9ECE-B9B04728EC26}" destId="{B7EEBD5C-CAFA-4FA3-A5EA-C863BF15F631}" srcOrd="1" destOrd="0" presId="urn:microsoft.com/office/officeart/2005/8/layout/bProcess4"/>
    <dgm:cxn modelId="{C30399A4-27B6-4893-9B68-7A1972059EFD}" type="presParOf" srcId="{EB690350-DE02-41A1-B3F7-BBF7FDDDE083}" destId="{E3CA7C2C-D3AC-4CD4-8372-344611852CFF}" srcOrd="3" destOrd="0" presId="urn:microsoft.com/office/officeart/2005/8/layout/bProcess4"/>
    <dgm:cxn modelId="{972FAC02-9F96-4B98-B45A-A5D5057A4B3D}" type="presParOf" srcId="{EB690350-DE02-41A1-B3F7-BBF7FDDDE083}" destId="{732A658A-EF7E-4094-B1E6-781C67E1F9CC}" srcOrd="4" destOrd="0" presId="urn:microsoft.com/office/officeart/2005/8/layout/bProcess4"/>
    <dgm:cxn modelId="{E66C5206-5997-4FEA-AF75-28066C14FC9E}" type="presParOf" srcId="{732A658A-EF7E-4094-B1E6-781C67E1F9CC}" destId="{A45BBE7F-8F98-4CC3-9C6C-DE60F4418A2B}" srcOrd="0" destOrd="0" presId="urn:microsoft.com/office/officeart/2005/8/layout/bProcess4"/>
    <dgm:cxn modelId="{41239704-D0AA-440C-ABAD-8568EEFFA386}" type="presParOf" srcId="{732A658A-EF7E-4094-B1E6-781C67E1F9CC}" destId="{8A026423-C113-4631-A91B-5923A8184195}" srcOrd="1" destOrd="0" presId="urn:microsoft.com/office/officeart/2005/8/layout/bProcess4"/>
    <dgm:cxn modelId="{6097B228-5465-40B8-926C-A4185E9A55BF}" type="presParOf" srcId="{EB690350-DE02-41A1-B3F7-BBF7FDDDE083}" destId="{70E56D9C-0723-444A-90F5-BF1A2CA05399}" srcOrd="5" destOrd="0" presId="urn:microsoft.com/office/officeart/2005/8/layout/bProcess4"/>
    <dgm:cxn modelId="{A08D9764-2B16-414C-8EED-3BED36377CB0}" type="presParOf" srcId="{EB690350-DE02-41A1-B3F7-BBF7FDDDE083}" destId="{CC95EA98-CAF6-497F-8CA8-00560C8E7EF6}" srcOrd="6" destOrd="0" presId="urn:microsoft.com/office/officeart/2005/8/layout/bProcess4"/>
    <dgm:cxn modelId="{49DFC887-6F4F-4DFD-ABF2-2D3D0A7BB562}" type="presParOf" srcId="{CC95EA98-CAF6-497F-8CA8-00560C8E7EF6}" destId="{CDB03B21-58D4-4193-A5FA-1EEDAE9257D1}" srcOrd="0" destOrd="0" presId="urn:microsoft.com/office/officeart/2005/8/layout/bProcess4"/>
    <dgm:cxn modelId="{895085D7-B0C2-4859-AD80-B32D5D497298}" type="presParOf" srcId="{CC95EA98-CAF6-497F-8CA8-00560C8E7EF6}" destId="{CDA67759-B95A-4CD5-81B0-845658F476C5}" srcOrd="1" destOrd="0" presId="urn:microsoft.com/office/officeart/2005/8/layout/bProcess4"/>
    <dgm:cxn modelId="{BF291842-835B-4959-BD08-EEE7BB0A41C8}" type="presParOf" srcId="{EB690350-DE02-41A1-B3F7-BBF7FDDDE083}" destId="{197D3560-457A-403C-A5C9-21D0EE200EC9}" srcOrd="7" destOrd="0" presId="urn:microsoft.com/office/officeart/2005/8/layout/bProcess4"/>
    <dgm:cxn modelId="{FFB79D3C-84BF-4CCA-BB88-F2725312B71A}" type="presParOf" srcId="{EB690350-DE02-41A1-B3F7-BBF7FDDDE083}" destId="{E47DDBB2-5A54-480F-96AE-AE94E1BF13BC}" srcOrd="8" destOrd="0" presId="urn:microsoft.com/office/officeart/2005/8/layout/bProcess4"/>
    <dgm:cxn modelId="{B3F16DA7-277B-45E0-8ECD-A0CBE4999222}" type="presParOf" srcId="{E47DDBB2-5A54-480F-96AE-AE94E1BF13BC}" destId="{171BAB70-4C00-4EE9-B50E-98B169FA4732}" srcOrd="0" destOrd="0" presId="urn:microsoft.com/office/officeart/2005/8/layout/bProcess4"/>
    <dgm:cxn modelId="{F48C8E3F-1512-4B63-9301-66FA84655390}" type="presParOf" srcId="{E47DDBB2-5A54-480F-96AE-AE94E1BF13BC}" destId="{1B3115C9-BAF5-4D2B-80F0-2812765B0AE4}" srcOrd="1" destOrd="0" presId="urn:microsoft.com/office/officeart/2005/8/layout/bProcess4"/>
    <dgm:cxn modelId="{35743BE3-0E01-4856-B21F-9079C173EF27}" type="presParOf" srcId="{EB690350-DE02-41A1-B3F7-BBF7FDDDE083}" destId="{D8C562E2-E72C-44E0-81E2-3A107D8A4D43}" srcOrd="9" destOrd="0" presId="urn:microsoft.com/office/officeart/2005/8/layout/bProcess4"/>
    <dgm:cxn modelId="{B10DB1BD-7A9B-4223-AC3A-8A3A423EFC8F}" type="presParOf" srcId="{EB690350-DE02-41A1-B3F7-BBF7FDDDE083}" destId="{E35FC219-CDB4-435E-A171-8BD0E9A0B04F}" srcOrd="10" destOrd="0" presId="urn:microsoft.com/office/officeart/2005/8/layout/bProcess4"/>
    <dgm:cxn modelId="{4CDD08A8-E817-4711-8270-4A19414F47BE}" type="presParOf" srcId="{E35FC219-CDB4-435E-A171-8BD0E9A0B04F}" destId="{1A5AE973-7F9E-4BE1-AF60-FE2EB01A957D}" srcOrd="0" destOrd="0" presId="urn:microsoft.com/office/officeart/2005/8/layout/bProcess4"/>
    <dgm:cxn modelId="{F98CA02C-2C43-4C5B-84F6-5A620D54D1E4}" type="presParOf" srcId="{E35FC219-CDB4-435E-A171-8BD0E9A0B04F}" destId="{10690A2E-8101-4302-81FB-F937FC414759}" srcOrd="1" destOrd="0" presId="urn:microsoft.com/office/officeart/2005/8/layout/bProcess4"/>
    <dgm:cxn modelId="{7F1E9B84-0085-48D1-8FCB-5BF74E6D183E}" type="presParOf" srcId="{EB690350-DE02-41A1-B3F7-BBF7FDDDE083}" destId="{8631F28D-9E27-42CE-973E-D9BBD06A4F87}" srcOrd="11" destOrd="0" presId="urn:microsoft.com/office/officeart/2005/8/layout/bProcess4"/>
    <dgm:cxn modelId="{854D7857-02BD-4653-B268-FD79D1961B18}" type="presParOf" srcId="{EB690350-DE02-41A1-B3F7-BBF7FDDDE083}" destId="{2D525ED8-E266-4F80-BE75-9258001C9B14}" srcOrd="12" destOrd="0" presId="urn:microsoft.com/office/officeart/2005/8/layout/bProcess4"/>
    <dgm:cxn modelId="{5959C4D1-A65D-4057-B33C-53AD179C38F4}" type="presParOf" srcId="{2D525ED8-E266-4F80-BE75-9258001C9B14}" destId="{BD2D1216-5416-4224-81B7-3F455967699A}" srcOrd="0" destOrd="0" presId="urn:microsoft.com/office/officeart/2005/8/layout/bProcess4"/>
    <dgm:cxn modelId="{251A16B8-4667-4B8C-84D9-9657B73FF1AB}" type="presParOf" srcId="{2D525ED8-E266-4F80-BE75-9258001C9B14}" destId="{2433EEA5-B4AF-4B7D-BE50-A053791E6F65}" srcOrd="1" destOrd="0" presId="urn:microsoft.com/office/officeart/2005/8/layout/bProcess4"/>
    <dgm:cxn modelId="{93FD7C38-243A-4AA9-86CB-FA5EA403B5FC}" type="presParOf" srcId="{EB690350-DE02-41A1-B3F7-BBF7FDDDE083}" destId="{59C14337-4C79-45D5-B984-82D497A7E0EC}" srcOrd="13" destOrd="0" presId="urn:microsoft.com/office/officeart/2005/8/layout/bProcess4"/>
    <dgm:cxn modelId="{91421765-3CBE-4B2B-8607-EF4012358444}" type="presParOf" srcId="{EB690350-DE02-41A1-B3F7-BBF7FDDDE083}" destId="{AA1CC7CC-959C-4965-B265-2E3C20050FFB}" srcOrd="14" destOrd="0" presId="urn:microsoft.com/office/officeart/2005/8/layout/bProcess4"/>
    <dgm:cxn modelId="{2E9518EC-772E-44F1-A78D-459E1681F336}" type="presParOf" srcId="{AA1CC7CC-959C-4965-B265-2E3C20050FFB}" destId="{3D63FAA3-3B50-4FEE-854D-A14CEAE3C36D}" srcOrd="0" destOrd="0" presId="urn:microsoft.com/office/officeart/2005/8/layout/bProcess4"/>
    <dgm:cxn modelId="{949FD3E6-222F-48E0-B5C9-C5757F806C3E}" type="presParOf" srcId="{AA1CC7CC-959C-4965-B265-2E3C20050FFB}" destId="{BDBAF3F0-2C4A-4542-B336-7CA30ABB01ED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8E328C-1259-4734-A512-B691D872763B}" type="doc">
      <dgm:prSet loTypeId="urn:microsoft.com/office/officeart/2005/8/layout/bProcess4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PT"/>
        </a:p>
      </dgm:t>
    </dgm:pt>
    <dgm:pt modelId="{518FE40C-2B0A-479F-9D1F-8D4DE19965D2}">
      <dgm:prSet phldrT="[Text]"/>
      <dgm:spPr/>
      <dgm:t>
        <a:bodyPr/>
        <a:lstStyle/>
        <a:p>
          <a:pPr algn="l"/>
          <a:r>
            <a:rPr lang="pt-PT" dirty="0"/>
            <a:t>Process and analyse large-scale Raw Data</a:t>
          </a:r>
        </a:p>
      </dgm:t>
    </dgm:pt>
    <dgm:pt modelId="{A911B57A-8B4B-4147-BD4E-AF38E8DB3CED}" type="parTrans" cxnId="{4CA4F9B7-2120-42AC-99A2-015DD0A37DFD}">
      <dgm:prSet/>
      <dgm:spPr/>
      <dgm:t>
        <a:bodyPr/>
        <a:lstStyle/>
        <a:p>
          <a:pPr algn="l"/>
          <a:endParaRPr lang="pt-PT"/>
        </a:p>
      </dgm:t>
    </dgm:pt>
    <dgm:pt modelId="{C1EE8C77-7F74-4775-AB03-6152226A6FE3}" type="sibTrans" cxnId="{4CA4F9B7-2120-42AC-99A2-015DD0A37DFD}">
      <dgm:prSet/>
      <dgm:spPr/>
      <dgm:t>
        <a:bodyPr/>
        <a:lstStyle/>
        <a:p>
          <a:pPr algn="l"/>
          <a:endParaRPr lang="pt-PT"/>
        </a:p>
      </dgm:t>
    </dgm:pt>
    <dgm:pt modelId="{A472FD04-E890-4F6F-8E8E-E9A041D203B3}">
      <dgm:prSet phldrT="[Text]"/>
      <dgm:spPr/>
      <dgm:t>
        <a:bodyPr/>
        <a:lstStyle/>
        <a:p>
          <a:pPr algn="l"/>
          <a:r>
            <a:rPr lang="pt-PT" dirty="0"/>
            <a:t>QC and transform / process Data</a:t>
          </a:r>
        </a:p>
      </dgm:t>
    </dgm:pt>
    <dgm:pt modelId="{9921AE80-605E-4D6F-80EE-8992E84BD7D6}" type="parTrans" cxnId="{5BA45C7B-855F-498F-A3F0-CC1E941BF50C}">
      <dgm:prSet/>
      <dgm:spPr/>
      <dgm:t>
        <a:bodyPr/>
        <a:lstStyle/>
        <a:p>
          <a:pPr algn="l"/>
          <a:endParaRPr lang="pt-PT"/>
        </a:p>
      </dgm:t>
    </dgm:pt>
    <dgm:pt modelId="{78897D24-A9A6-42BD-868C-1D55C32F8170}" type="sibTrans" cxnId="{5BA45C7B-855F-498F-A3F0-CC1E941BF50C}">
      <dgm:prSet/>
      <dgm:spPr/>
      <dgm:t>
        <a:bodyPr/>
        <a:lstStyle/>
        <a:p>
          <a:pPr algn="l"/>
          <a:endParaRPr lang="pt-PT"/>
        </a:p>
      </dgm:t>
    </dgm:pt>
    <dgm:pt modelId="{589A4D75-E2AA-47CE-BCA9-F260FE81EBF7}">
      <dgm:prSet phldrT="[Text]"/>
      <dgm:spPr/>
      <dgm:t>
        <a:bodyPr/>
        <a:lstStyle/>
        <a:p>
          <a:pPr algn="l"/>
          <a:r>
            <a:rPr lang="pt-PT" dirty="0"/>
            <a:t>Apply Statistical Models and / or ML algorithms</a:t>
          </a:r>
        </a:p>
      </dgm:t>
    </dgm:pt>
    <dgm:pt modelId="{606411DA-B5DC-43F7-B90F-A6D4DC5AE500}" type="parTrans" cxnId="{49EE561D-3423-4325-BD74-310612FD01D9}">
      <dgm:prSet/>
      <dgm:spPr/>
      <dgm:t>
        <a:bodyPr/>
        <a:lstStyle/>
        <a:p>
          <a:pPr algn="l"/>
          <a:endParaRPr lang="pt-PT"/>
        </a:p>
      </dgm:t>
    </dgm:pt>
    <dgm:pt modelId="{4303CDB5-D70A-417E-8CB7-6504EF4CCC1B}" type="sibTrans" cxnId="{49EE561D-3423-4325-BD74-310612FD01D9}">
      <dgm:prSet/>
      <dgm:spPr/>
      <dgm:t>
        <a:bodyPr/>
        <a:lstStyle/>
        <a:p>
          <a:pPr algn="l"/>
          <a:endParaRPr lang="pt-PT"/>
        </a:p>
      </dgm:t>
    </dgm:pt>
    <dgm:pt modelId="{44C68959-90D8-400C-BC4E-3CC85A1F4C73}">
      <dgm:prSet phldrT="[Text]"/>
      <dgm:spPr/>
      <dgm:t>
        <a:bodyPr/>
        <a:lstStyle/>
        <a:p>
          <a:pPr algn="l"/>
          <a:r>
            <a:rPr lang="pt-PT" dirty="0"/>
            <a:t>Dimension reduction and / or Clustering</a:t>
          </a:r>
        </a:p>
      </dgm:t>
    </dgm:pt>
    <dgm:pt modelId="{8E044A0D-416C-454E-B34E-BACBCFB72291}" type="parTrans" cxnId="{8CEB8269-1FD7-478E-983D-730AB4C2B635}">
      <dgm:prSet/>
      <dgm:spPr/>
      <dgm:t>
        <a:bodyPr/>
        <a:lstStyle/>
        <a:p>
          <a:pPr algn="l"/>
          <a:endParaRPr lang="pt-PT"/>
        </a:p>
      </dgm:t>
    </dgm:pt>
    <dgm:pt modelId="{FE070F2D-F2C1-4608-96EA-975E3888FC72}" type="sibTrans" cxnId="{8CEB8269-1FD7-478E-983D-730AB4C2B635}">
      <dgm:prSet/>
      <dgm:spPr/>
      <dgm:t>
        <a:bodyPr/>
        <a:lstStyle/>
        <a:p>
          <a:pPr algn="l"/>
          <a:endParaRPr lang="pt-PT"/>
        </a:p>
      </dgm:t>
    </dgm:pt>
    <dgm:pt modelId="{F384DD51-5624-40E9-8D6A-268FBADF15F1}">
      <dgm:prSet phldrT="[Text]"/>
      <dgm:spPr/>
      <dgm:t>
        <a:bodyPr/>
        <a:lstStyle/>
        <a:p>
          <a:pPr algn="l"/>
          <a:r>
            <a:rPr lang="pt-PT" dirty="0"/>
            <a:t>Data Visualization</a:t>
          </a:r>
        </a:p>
      </dgm:t>
    </dgm:pt>
    <dgm:pt modelId="{602860A0-C4B4-4142-BC68-3C12D47BE340}" type="parTrans" cxnId="{9FF610F7-D71A-495E-84EF-08FC969EB2F8}">
      <dgm:prSet/>
      <dgm:spPr/>
      <dgm:t>
        <a:bodyPr/>
        <a:lstStyle/>
        <a:p>
          <a:pPr algn="l"/>
          <a:endParaRPr lang="pt-PT"/>
        </a:p>
      </dgm:t>
    </dgm:pt>
    <dgm:pt modelId="{E12A213C-26EB-4EB4-95B4-B800F3C82BF9}" type="sibTrans" cxnId="{9FF610F7-D71A-495E-84EF-08FC969EB2F8}">
      <dgm:prSet/>
      <dgm:spPr/>
      <dgm:t>
        <a:bodyPr/>
        <a:lstStyle/>
        <a:p>
          <a:pPr algn="l"/>
          <a:endParaRPr lang="pt-PT"/>
        </a:p>
      </dgm:t>
    </dgm:pt>
    <dgm:pt modelId="{288509DF-EA65-4E56-B1B1-0F091E77FC26}">
      <dgm:prSet phldrT="[Text]"/>
      <dgm:spPr/>
      <dgm:t>
        <a:bodyPr/>
        <a:lstStyle/>
        <a:p>
          <a:pPr algn="l"/>
          <a:r>
            <a:rPr lang="pt-PT" dirty="0"/>
            <a:t>Repeat and / or take different approach</a:t>
          </a:r>
        </a:p>
      </dgm:t>
    </dgm:pt>
    <dgm:pt modelId="{1F0B32CE-23F3-4FD3-9866-DAD9A27AF57B}" type="parTrans" cxnId="{ABC17495-D84C-47CB-8EC3-046EF7E556B4}">
      <dgm:prSet/>
      <dgm:spPr/>
      <dgm:t>
        <a:bodyPr/>
        <a:lstStyle/>
        <a:p>
          <a:pPr algn="l"/>
          <a:endParaRPr lang="pt-PT"/>
        </a:p>
      </dgm:t>
    </dgm:pt>
    <dgm:pt modelId="{AF2356A9-B77A-433E-A720-89388DC4C888}" type="sibTrans" cxnId="{ABC17495-D84C-47CB-8EC3-046EF7E556B4}">
      <dgm:prSet/>
      <dgm:spPr/>
      <dgm:t>
        <a:bodyPr/>
        <a:lstStyle/>
        <a:p>
          <a:pPr algn="l"/>
          <a:endParaRPr lang="pt-PT"/>
        </a:p>
      </dgm:t>
    </dgm:pt>
    <dgm:pt modelId="{70096048-4AAF-4207-857C-BE2E4D62C192}">
      <dgm:prSet phldrT="[Text]"/>
      <dgm:spPr/>
      <dgm:t>
        <a:bodyPr/>
        <a:lstStyle/>
        <a:p>
          <a:pPr algn="l"/>
          <a:r>
            <a:rPr lang="pt-PT" dirty="0"/>
            <a:t>Maker reports / presentations</a:t>
          </a:r>
        </a:p>
      </dgm:t>
    </dgm:pt>
    <dgm:pt modelId="{3F3B590E-5F56-46BD-973D-8C4FD993C018}" type="parTrans" cxnId="{DCAF4F09-4B2F-4082-B554-60FB43C809B0}">
      <dgm:prSet/>
      <dgm:spPr/>
      <dgm:t>
        <a:bodyPr/>
        <a:lstStyle/>
        <a:p>
          <a:pPr algn="l"/>
          <a:endParaRPr lang="pt-PT"/>
        </a:p>
      </dgm:t>
    </dgm:pt>
    <dgm:pt modelId="{7CC7B0EA-D763-48DD-8F4A-DA76C9092EF9}" type="sibTrans" cxnId="{DCAF4F09-4B2F-4082-B554-60FB43C809B0}">
      <dgm:prSet/>
      <dgm:spPr/>
      <dgm:t>
        <a:bodyPr/>
        <a:lstStyle/>
        <a:p>
          <a:pPr algn="l"/>
          <a:endParaRPr lang="pt-PT"/>
        </a:p>
      </dgm:t>
    </dgm:pt>
    <dgm:pt modelId="{4465EF1D-9D36-4C16-A618-C6E55922AA96}">
      <dgm:prSet phldrT="[Text]"/>
      <dgm:spPr/>
      <dgm:t>
        <a:bodyPr/>
        <a:lstStyle/>
        <a:p>
          <a:pPr algn="l"/>
          <a:r>
            <a:rPr lang="pt-PT" dirty="0"/>
            <a:t>Create Data driven Story</a:t>
          </a:r>
        </a:p>
      </dgm:t>
    </dgm:pt>
    <dgm:pt modelId="{BC54AB21-F2CD-4E63-B6F6-0F32B17C55AC}" type="parTrans" cxnId="{DFCF06A0-03BF-4FFA-B169-2615930784FD}">
      <dgm:prSet/>
      <dgm:spPr/>
      <dgm:t>
        <a:bodyPr/>
        <a:lstStyle/>
        <a:p>
          <a:pPr algn="l"/>
          <a:endParaRPr lang="pt-PT"/>
        </a:p>
      </dgm:t>
    </dgm:pt>
    <dgm:pt modelId="{8086F2A0-7852-4E89-BCA5-A1F901D732D7}" type="sibTrans" cxnId="{DFCF06A0-03BF-4FFA-B169-2615930784FD}">
      <dgm:prSet/>
      <dgm:spPr/>
      <dgm:t>
        <a:bodyPr/>
        <a:lstStyle/>
        <a:p>
          <a:pPr algn="l"/>
          <a:endParaRPr lang="pt-PT"/>
        </a:p>
      </dgm:t>
    </dgm:pt>
    <dgm:pt modelId="{EB690350-DE02-41A1-B3F7-BBF7FDDDE083}" type="pres">
      <dgm:prSet presAssocID="{C98E328C-1259-4734-A512-B691D872763B}" presName="Name0" presStyleCnt="0">
        <dgm:presLayoutVars>
          <dgm:dir/>
          <dgm:resizeHandles/>
        </dgm:presLayoutVars>
      </dgm:prSet>
      <dgm:spPr/>
    </dgm:pt>
    <dgm:pt modelId="{1527D5A5-FD53-49E5-81FD-7616804D44B3}" type="pres">
      <dgm:prSet presAssocID="{518FE40C-2B0A-479F-9D1F-8D4DE19965D2}" presName="compNode" presStyleCnt="0"/>
      <dgm:spPr/>
    </dgm:pt>
    <dgm:pt modelId="{A23E16C3-9601-4ACB-9C6A-3C0980647AE4}" type="pres">
      <dgm:prSet presAssocID="{518FE40C-2B0A-479F-9D1F-8D4DE19965D2}" presName="dummyConnPt" presStyleCnt="0"/>
      <dgm:spPr/>
    </dgm:pt>
    <dgm:pt modelId="{86AF7437-F32A-4744-9E47-D1C560FA2303}" type="pres">
      <dgm:prSet presAssocID="{518FE40C-2B0A-479F-9D1F-8D4DE19965D2}" presName="node" presStyleLbl="node1" presStyleIdx="0" presStyleCnt="8">
        <dgm:presLayoutVars>
          <dgm:bulletEnabled val="1"/>
        </dgm:presLayoutVars>
      </dgm:prSet>
      <dgm:spPr/>
    </dgm:pt>
    <dgm:pt modelId="{A6EFD45C-BFED-4C78-B1C7-0CBBE86ABF5D}" type="pres">
      <dgm:prSet presAssocID="{C1EE8C77-7F74-4775-AB03-6152226A6FE3}" presName="sibTrans" presStyleLbl="bgSibTrans2D1" presStyleIdx="0" presStyleCnt="7"/>
      <dgm:spPr/>
    </dgm:pt>
    <dgm:pt modelId="{19E8AAD2-5681-45D3-9ECE-B9B04728EC26}" type="pres">
      <dgm:prSet presAssocID="{A472FD04-E890-4F6F-8E8E-E9A041D203B3}" presName="compNode" presStyleCnt="0"/>
      <dgm:spPr/>
    </dgm:pt>
    <dgm:pt modelId="{F368EAEA-DAFC-4A51-AA4F-35FF109CF0EF}" type="pres">
      <dgm:prSet presAssocID="{A472FD04-E890-4F6F-8E8E-E9A041D203B3}" presName="dummyConnPt" presStyleCnt="0"/>
      <dgm:spPr/>
    </dgm:pt>
    <dgm:pt modelId="{B7EEBD5C-CAFA-4FA3-A5EA-C863BF15F631}" type="pres">
      <dgm:prSet presAssocID="{A472FD04-E890-4F6F-8E8E-E9A041D203B3}" presName="node" presStyleLbl="node1" presStyleIdx="1" presStyleCnt="8">
        <dgm:presLayoutVars>
          <dgm:bulletEnabled val="1"/>
        </dgm:presLayoutVars>
      </dgm:prSet>
      <dgm:spPr/>
    </dgm:pt>
    <dgm:pt modelId="{E3CA7C2C-D3AC-4CD4-8372-344611852CFF}" type="pres">
      <dgm:prSet presAssocID="{78897D24-A9A6-42BD-868C-1D55C32F8170}" presName="sibTrans" presStyleLbl="bgSibTrans2D1" presStyleIdx="1" presStyleCnt="7"/>
      <dgm:spPr/>
    </dgm:pt>
    <dgm:pt modelId="{732A658A-EF7E-4094-B1E6-781C67E1F9CC}" type="pres">
      <dgm:prSet presAssocID="{589A4D75-E2AA-47CE-BCA9-F260FE81EBF7}" presName="compNode" presStyleCnt="0"/>
      <dgm:spPr/>
    </dgm:pt>
    <dgm:pt modelId="{A45BBE7F-8F98-4CC3-9C6C-DE60F4418A2B}" type="pres">
      <dgm:prSet presAssocID="{589A4D75-E2AA-47CE-BCA9-F260FE81EBF7}" presName="dummyConnPt" presStyleCnt="0"/>
      <dgm:spPr/>
    </dgm:pt>
    <dgm:pt modelId="{8A026423-C113-4631-A91B-5923A8184195}" type="pres">
      <dgm:prSet presAssocID="{589A4D75-E2AA-47CE-BCA9-F260FE81EBF7}" presName="node" presStyleLbl="node1" presStyleIdx="2" presStyleCnt="8">
        <dgm:presLayoutVars>
          <dgm:bulletEnabled val="1"/>
        </dgm:presLayoutVars>
      </dgm:prSet>
      <dgm:spPr/>
    </dgm:pt>
    <dgm:pt modelId="{70E56D9C-0723-444A-90F5-BF1A2CA05399}" type="pres">
      <dgm:prSet presAssocID="{4303CDB5-D70A-417E-8CB7-6504EF4CCC1B}" presName="sibTrans" presStyleLbl="bgSibTrans2D1" presStyleIdx="2" presStyleCnt="7"/>
      <dgm:spPr/>
    </dgm:pt>
    <dgm:pt modelId="{CC95EA98-CAF6-497F-8CA8-00560C8E7EF6}" type="pres">
      <dgm:prSet presAssocID="{44C68959-90D8-400C-BC4E-3CC85A1F4C73}" presName="compNode" presStyleCnt="0"/>
      <dgm:spPr/>
    </dgm:pt>
    <dgm:pt modelId="{CDB03B21-58D4-4193-A5FA-1EEDAE9257D1}" type="pres">
      <dgm:prSet presAssocID="{44C68959-90D8-400C-BC4E-3CC85A1F4C73}" presName="dummyConnPt" presStyleCnt="0"/>
      <dgm:spPr/>
    </dgm:pt>
    <dgm:pt modelId="{CDA67759-B95A-4CD5-81B0-845658F476C5}" type="pres">
      <dgm:prSet presAssocID="{44C68959-90D8-400C-BC4E-3CC85A1F4C73}" presName="node" presStyleLbl="node1" presStyleIdx="3" presStyleCnt="8">
        <dgm:presLayoutVars>
          <dgm:bulletEnabled val="1"/>
        </dgm:presLayoutVars>
      </dgm:prSet>
      <dgm:spPr/>
    </dgm:pt>
    <dgm:pt modelId="{197D3560-457A-403C-A5C9-21D0EE200EC9}" type="pres">
      <dgm:prSet presAssocID="{FE070F2D-F2C1-4608-96EA-975E3888FC72}" presName="sibTrans" presStyleLbl="bgSibTrans2D1" presStyleIdx="3" presStyleCnt="7"/>
      <dgm:spPr/>
    </dgm:pt>
    <dgm:pt modelId="{E47DDBB2-5A54-480F-96AE-AE94E1BF13BC}" type="pres">
      <dgm:prSet presAssocID="{F384DD51-5624-40E9-8D6A-268FBADF15F1}" presName="compNode" presStyleCnt="0"/>
      <dgm:spPr/>
    </dgm:pt>
    <dgm:pt modelId="{171BAB70-4C00-4EE9-B50E-98B169FA4732}" type="pres">
      <dgm:prSet presAssocID="{F384DD51-5624-40E9-8D6A-268FBADF15F1}" presName="dummyConnPt" presStyleCnt="0"/>
      <dgm:spPr/>
    </dgm:pt>
    <dgm:pt modelId="{1B3115C9-BAF5-4D2B-80F0-2812765B0AE4}" type="pres">
      <dgm:prSet presAssocID="{F384DD51-5624-40E9-8D6A-268FBADF15F1}" presName="node" presStyleLbl="node1" presStyleIdx="4" presStyleCnt="8">
        <dgm:presLayoutVars>
          <dgm:bulletEnabled val="1"/>
        </dgm:presLayoutVars>
      </dgm:prSet>
      <dgm:spPr/>
    </dgm:pt>
    <dgm:pt modelId="{D8C562E2-E72C-44E0-81E2-3A107D8A4D43}" type="pres">
      <dgm:prSet presAssocID="{E12A213C-26EB-4EB4-95B4-B800F3C82BF9}" presName="sibTrans" presStyleLbl="bgSibTrans2D1" presStyleIdx="4" presStyleCnt="7"/>
      <dgm:spPr/>
    </dgm:pt>
    <dgm:pt modelId="{E35FC219-CDB4-435E-A171-8BD0E9A0B04F}" type="pres">
      <dgm:prSet presAssocID="{288509DF-EA65-4E56-B1B1-0F091E77FC26}" presName="compNode" presStyleCnt="0"/>
      <dgm:spPr/>
    </dgm:pt>
    <dgm:pt modelId="{1A5AE973-7F9E-4BE1-AF60-FE2EB01A957D}" type="pres">
      <dgm:prSet presAssocID="{288509DF-EA65-4E56-B1B1-0F091E77FC26}" presName="dummyConnPt" presStyleCnt="0"/>
      <dgm:spPr/>
    </dgm:pt>
    <dgm:pt modelId="{10690A2E-8101-4302-81FB-F937FC414759}" type="pres">
      <dgm:prSet presAssocID="{288509DF-EA65-4E56-B1B1-0F091E77FC26}" presName="node" presStyleLbl="node1" presStyleIdx="5" presStyleCnt="8">
        <dgm:presLayoutVars>
          <dgm:bulletEnabled val="1"/>
        </dgm:presLayoutVars>
      </dgm:prSet>
      <dgm:spPr/>
    </dgm:pt>
    <dgm:pt modelId="{8631F28D-9E27-42CE-973E-D9BBD06A4F87}" type="pres">
      <dgm:prSet presAssocID="{AF2356A9-B77A-433E-A720-89388DC4C888}" presName="sibTrans" presStyleLbl="bgSibTrans2D1" presStyleIdx="5" presStyleCnt="7"/>
      <dgm:spPr/>
    </dgm:pt>
    <dgm:pt modelId="{2D525ED8-E266-4F80-BE75-9258001C9B14}" type="pres">
      <dgm:prSet presAssocID="{70096048-4AAF-4207-857C-BE2E4D62C192}" presName="compNode" presStyleCnt="0"/>
      <dgm:spPr/>
    </dgm:pt>
    <dgm:pt modelId="{BD2D1216-5416-4224-81B7-3F455967699A}" type="pres">
      <dgm:prSet presAssocID="{70096048-4AAF-4207-857C-BE2E4D62C192}" presName="dummyConnPt" presStyleCnt="0"/>
      <dgm:spPr/>
    </dgm:pt>
    <dgm:pt modelId="{2433EEA5-B4AF-4B7D-BE50-A053791E6F65}" type="pres">
      <dgm:prSet presAssocID="{70096048-4AAF-4207-857C-BE2E4D62C192}" presName="node" presStyleLbl="node1" presStyleIdx="6" presStyleCnt="8">
        <dgm:presLayoutVars>
          <dgm:bulletEnabled val="1"/>
        </dgm:presLayoutVars>
      </dgm:prSet>
      <dgm:spPr/>
    </dgm:pt>
    <dgm:pt modelId="{59C14337-4C79-45D5-B984-82D497A7E0EC}" type="pres">
      <dgm:prSet presAssocID="{7CC7B0EA-D763-48DD-8F4A-DA76C9092EF9}" presName="sibTrans" presStyleLbl="bgSibTrans2D1" presStyleIdx="6" presStyleCnt="7"/>
      <dgm:spPr/>
    </dgm:pt>
    <dgm:pt modelId="{AA1CC7CC-959C-4965-B265-2E3C20050FFB}" type="pres">
      <dgm:prSet presAssocID="{4465EF1D-9D36-4C16-A618-C6E55922AA96}" presName="compNode" presStyleCnt="0"/>
      <dgm:spPr/>
    </dgm:pt>
    <dgm:pt modelId="{3D63FAA3-3B50-4FEE-854D-A14CEAE3C36D}" type="pres">
      <dgm:prSet presAssocID="{4465EF1D-9D36-4C16-A618-C6E55922AA96}" presName="dummyConnPt" presStyleCnt="0"/>
      <dgm:spPr/>
    </dgm:pt>
    <dgm:pt modelId="{BDBAF3F0-2C4A-4542-B336-7CA30ABB01ED}" type="pres">
      <dgm:prSet presAssocID="{4465EF1D-9D36-4C16-A618-C6E55922AA96}" presName="node" presStyleLbl="node1" presStyleIdx="7" presStyleCnt="8">
        <dgm:presLayoutVars>
          <dgm:bulletEnabled val="1"/>
        </dgm:presLayoutVars>
      </dgm:prSet>
      <dgm:spPr/>
    </dgm:pt>
  </dgm:ptLst>
  <dgm:cxnLst>
    <dgm:cxn modelId="{F0DC9002-AA19-4FAC-9998-9898A1F5E5A6}" type="presOf" srcId="{78897D24-A9A6-42BD-868C-1D55C32F8170}" destId="{E3CA7C2C-D3AC-4CD4-8372-344611852CFF}" srcOrd="0" destOrd="0" presId="urn:microsoft.com/office/officeart/2005/8/layout/bProcess4"/>
    <dgm:cxn modelId="{DCAF4F09-4B2F-4082-B554-60FB43C809B0}" srcId="{C98E328C-1259-4734-A512-B691D872763B}" destId="{70096048-4AAF-4207-857C-BE2E4D62C192}" srcOrd="6" destOrd="0" parTransId="{3F3B590E-5F56-46BD-973D-8C4FD993C018}" sibTransId="{7CC7B0EA-D763-48DD-8F4A-DA76C9092EF9}"/>
    <dgm:cxn modelId="{1D30A40A-C4A6-4057-86A4-214B71395AC7}" type="presOf" srcId="{AF2356A9-B77A-433E-A720-89388DC4C888}" destId="{8631F28D-9E27-42CE-973E-D9BBD06A4F87}" srcOrd="0" destOrd="0" presId="urn:microsoft.com/office/officeart/2005/8/layout/bProcess4"/>
    <dgm:cxn modelId="{5A78320F-59FE-4862-A91B-D66977FD4D45}" type="presOf" srcId="{44C68959-90D8-400C-BC4E-3CC85A1F4C73}" destId="{CDA67759-B95A-4CD5-81B0-845658F476C5}" srcOrd="0" destOrd="0" presId="urn:microsoft.com/office/officeart/2005/8/layout/bProcess4"/>
    <dgm:cxn modelId="{49EE561D-3423-4325-BD74-310612FD01D9}" srcId="{C98E328C-1259-4734-A512-B691D872763B}" destId="{589A4D75-E2AA-47CE-BCA9-F260FE81EBF7}" srcOrd="2" destOrd="0" parTransId="{606411DA-B5DC-43F7-B90F-A6D4DC5AE500}" sibTransId="{4303CDB5-D70A-417E-8CB7-6504EF4CCC1B}"/>
    <dgm:cxn modelId="{7DAE5F3C-2D38-4612-BFA2-7BB24D9C7691}" type="presOf" srcId="{589A4D75-E2AA-47CE-BCA9-F260FE81EBF7}" destId="{8A026423-C113-4631-A91B-5923A8184195}" srcOrd="0" destOrd="0" presId="urn:microsoft.com/office/officeart/2005/8/layout/bProcess4"/>
    <dgm:cxn modelId="{8A1A7C5B-976E-4D61-BCBC-0C50EED2D016}" type="presOf" srcId="{A472FD04-E890-4F6F-8E8E-E9A041D203B3}" destId="{B7EEBD5C-CAFA-4FA3-A5EA-C863BF15F631}" srcOrd="0" destOrd="0" presId="urn:microsoft.com/office/officeart/2005/8/layout/bProcess4"/>
    <dgm:cxn modelId="{26896B63-96F7-485F-B449-DC22843ECA3C}" type="presOf" srcId="{C98E328C-1259-4734-A512-B691D872763B}" destId="{EB690350-DE02-41A1-B3F7-BBF7FDDDE083}" srcOrd="0" destOrd="0" presId="urn:microsoft.com/office/officeart/2005/8/layout/bProcess4"/>
    <dgm:cxn modelId="{8CEB8269-1FD7-478E-983D-730AB4C2B635}" srcId="{C98E328C-1259-4734-A512-B691D872763B}" destId="{44C68959-90D8-400C-BC4E-3CC85A1F4C73}" srcOrd="3" destOrd="0" parTransId="{8E044A0D-416C-454E-B34E-BACBCFB72291}" sibTransId="{FE070F2D-F2C1-4608-96EA-975E3888FC72}"/>
    <dgm:cxn modelId="{31520371-64A6-4E04-B264-BD812579237A}" type="presOf" srcId="{288509DF-EA65-4E56-B1B1-0F091E77FC26}" destId="{10690A2E-8101-4302-81FB-F937FC414759}" srcOrd="0" destOrd="0" presId="urn:microsoft.com/office/officeart/2005/8/layout/bProcess4"/>
    <dgm:cxn modelId="{5BA45C7B-855F-498F-A3F0-CC1E941BF50C}" srcId="{C98E328C-1259-4734-A512-B691D872763B}" destId="{A472FD04-E890-4F6F-8E8E-E9A041D203B3}" srcOrd="1" destOrd="0" parTransId="{9921AE80-605E-4D6F-80EE-8992E84BD7D6}" sibTransId="{78897D24-A9A6-42BD-868C-1D55C32F8170}"/>
    <dgm:cxn modelId="{743F187F-159F-4793-A3D8-713DD373078C}" type="presOf" srcId="{70096048-4AAF-4207-857C-BE2E4D62C192}" destId="{2433EEA5-B4AF-4B7D-BE50-A053791E6F65}" srcOrd="0" destOrd="0" presId="urn:microsoft.com/office/officeart/2005/8/layout/bProcess4"/>
    <dgm:cxn modelId="{8A927E8C-1A0C-43B3-88D0-275E2ED84E69}" type="presOf" srcId="{518FE40C-2B0A-479F-9D1F-8D4DE19965D2}" destId="{86AF7437-F32A-4744-9E47-D1C560FA2303}" srcOrd="0" destOrd="0" presId="urn:microsoft.com/office/officeart/2005/8/layout/bProcess4"/>
    <dgm:cxn modelId="{ABC17495-D84C-47CB-8EC3-046EF7E556B4}" srcId="{C98E328C-1259-4734-A512-B691D872763B}" destId="{288509DF-EA65-4E56-B1B1-0F091E77FC26}" srcOrd="5" destOrd="0" parTransId="{1F0B32CE-23F3-4FD3-9866-DAD9A27AF57B}" sibTransId="{AF2356A9-B77A-433E-A720-89388DC4C888}"/>
    <dgm:cxn modelId="{3E808799-BF06-4A36-BBB5-F1C1FC2BCC24}" type="presOf" srcId="{4303CDB5-D70A-417E-8CB7-6504EF4CCC1B}" destId="{70E56D9C-0723-444A-90F5-BF1A2CA05399}" srcOrd="0" destOrd="0" presId="urn:microsoft.com/office/officeart/2005/8/layout/bProcess4"/>
    <dgm:cxn modelId="{84BE189D-E4AA-4D1E-8D85-67FA1791152A}" type="presOf" srcId="{E12A213C-26EB-4EB4-95B4-B800F3C82BF9}" destId="{D8C562E2-E72C-44E0-81E2-3A107D8A4D43}" srcOrd="0" destOrd="0" presId="urn:microsoft.com/office/officeart/2005/8/layout/bProcess4"/>
    <dgm:cxn modelId="{D6B7439D-D355-4828-80C3-1B2675971EEE}" type="presOf" srcId="{F384DD51-5624-40E9-8D6A-268FBADF15F1}" destId="{1B3115C9-BAF5-4D2B-80F0-2812765B0AE4}" srcOrd="0" destOrd="0" presId="urn:microsoft.com/office/officeart/2005/8/layout/bProcess4"/>
    <dgm:cxn modelId="{DFCF06A0-03BF-4FFA-B169-2615930784FD}" srcId="{C98E328C-1259-4734-A512-B691D872763B}" destId="{4465EF1D-9D36-4C16-A618-C6E55922AA96}" srcOrd="7" destOrd="0" parTransId="{BC54AB21-F2CD-4E63-B6F6-0F32B17C55AC}" sibTransId="{8086F2A0-7852-4E89-BCA5-A1F901D732D7}"/>
    <dgm:cxn modelId="{53B900AE-31AF-4192-9660-2A281DA32909}" type="presOf" srcId="{4465EF1D-9D36-4C16-A618-C6E55922AA96}" destId="{BDBAF3F0-2C4A-4542-B336-7CA30ABB01ED}" srcOrd="0" destOrd="0" presId="urn:microsoft.com/office/officeart/2005/8/layout/bProcess4"/>
    <dgm:cxn modelId="{4CA4F9B7-2120-42AC-99A2-015DD0A37DFD}" srcId="{C98E328C-1259-4734-A512-B691D872763B}" destId="{518FE40C-2B0A-479F-9D1F-8D4DE19965D2}" srcOrd="0" destOrd="0" parTransId="{A911B57A-8B4B-4147-BD4E-AF38E8DB3CED}" sibTransId="{C1EE8C77-7F74-4775-AB03-6152226A6FE3}"/>
    <dgm:cxn modelId="{C9F6C7BB-87A1-4638-AF6F-1607C5B11982}" type="presOf" srcId="{FE070F2D-F2C1-4608-96EA-975E3888FC72}" destId="{197D3560-457A-403C-A5C9-21D0EE200EC9}" srcOrd="0" destOrd="0" presId="urn:microsoft.com/office/officeart/2005/8/layout/bProcess4"/>
    <dgm:cxn modelId="{C1E5A8E8-4152-4A79-86B9-6156859176C8}" type="presOf" srcId="{7CC7B0EA-D763-48DD-8F4A-DA76C9092EF9}" destId="{59C14337-4C79-45D5-B984-82D497A7E0EC}" srcOrd="0" destOrd="0" presId="urn:microsoft.com/office/officeart/2005/8/layout/bProcess4"/>
    <dgm:cxn modelId="{9FF610F7-D71A-495E-84EF-08FC969EB2F8}" srcId="{C98E328C-1259-4734-A512-B691D872763B}" destId="{F384DD51-5624-40E9-8D6A-268FBADF15F1}" srcOrd="4" destOrd="0" parTransId="{602860A0-C4B4-4142-BC68-3C12D47BE340}" sibTransId="{E12A213C-26EB-4EB4-95B4-B800F3C82BF9}"/>
    <dgm:cxn modelId="{3E4235FF-76FC-464F-89A4-670D9A120434}" type="presOf" srcId="{C1EE8C77-7F74-4775-AB03-6152226A6FE3}" destId="{A6EFD45C-BFED-4C78-B1C7-0CBBE86ABF5D}" srcOrd="0" destOrd="0" presId="urn:microsoft.com/office/officeart/2005/8/layout/bProcess4"/>
    <dgm:cxn modelId="{0EAEC3C4-D1DA-45C4-A70B-BAD034216FBD}" type="presParOf" srcId="{EB690350-DE02-41A1-B3F7-BBF7FDDDE083}" destId="{1527D5A5-FD53-49E5-81FD-7616804D44B3}" srcOrd="0" destOrd="0" presId="urn:microsoft.com/office/officeart/2005/8/layout/bProcess4"/>
    <dgm:cxn modelId="{88E9831C-2015-443F-9AFF-DB18826E206C}" type="presParOf" srcId="{1527D5A5-FD53-49E5-81FD-7616804D44B3}" destId="{A23E16C3-9601-4ACB-9C6A-3C0980647AE4}" srcOrd="0" destOrd="0" presId="urn:microsoft.com/office/officeart/2005/8/layout/bProcess4"/>
    <dgm:cxn modelId="{A233A89D-A53D-4D85-8EE6-F51627C9B04A}" type="presParOf" srcId="{1527D5A5-FD53-49E5-81FD-7616804D44B3}" destId="{86AF7437-F32A-4744-9E47-D1C560FA2303}" srcOrd="1" destOrd="0" presId="urn:microsoft.com/office/officeart/2005/8/layout/bProcess4"/>
    <dgm:cxn modelId="{33EA9947-A13E-4AB2-9BCA-D3CEF17C51BF}" type="presParOf" srcId="{EB690350-DE02-41A1-B3F7-BBF7FDDDE083}" destId="{A6EFD45C-BFED-4C78-B1C7-0CBBE86ABF5D}" srcOrd="1" destOrd="0" presId="urn:microsoft.com/office/officeart/2005/8/layout/bProcess4"/>
    <dgm:cxn modelId="{448C1AD9-0FD7-42DC-83C3-1A070A05EC72}" type="presParOf" srcId="{EB690350-DE02-41A1-B3F7-BBF7FDDDE083}" destId="{19E8AAD2-5681-45D3-9ECE-B9B04728EC26}" srcOrd="2" destOrd="0" presId="urn:microsoft.com/office/officeart/2005/8/layout/bProcess4"/>
    <dgm:cxn modelId="{9656FD99-8320-412D-958D-4DE8F283E222}" type="presParOf" srcId="{19E8AAD2-5681-45D3-9ECE-B9B04728EC26}" destId="{F368EAEA-DAFC-4A51-AA4F-35FF109CF0EF}" srcOrd="0" destOrd="0" presId="urn:microsoft.com/office/officeart/2005/8/layout/bProcess4"/>
    <dgm:cxn modelId="{FC2CCA4F-A863-4969-9B4F-F9EB5E3CC902}" type="presParOf" srcId="{19E8AAD2-5681-45D3-9ECE-B9B04728EC26}" destId="{B7EEBD5C-CAFA-4FA3-A5EA-C863BF15F631}" srcOrd="1" destOrd="0" presId="urn:microsoft.com/office/officeart/2005/8/layout/bProcess4"/>
    <dgm:cxn modelId="{C30399A4-27B6-4893-9B68-7A1972059EFD}" type="presParOf" srcId="{EB690350-DE02-41A1-B3F7-BBF7FDDDE083}" destId="{E3CA7C2C-D3AC-4CD4-8372-344611852CFF}" srcOrd="3" destOrd="0" presId="urn:microsoft.com/office/officeart/2005/8/layout/bProcess4"/>
    <dgm:cxn modelId="{972FAC02-9F96-4B98-B45A-A5D5057A4B3D}" type="presParOf" srcId="{EB690350-DE02-41A1-B3F7-BBF7FDDDE083}" destId="{732A658A-EF7E-4094-B1E6-781C67E1F9CC}" srcOrd="4" destOrd="0" presId="urn:microsoft.com/office/officeart/2005/8/layout/bProcess4"/>
    <dgm:cxn modelId="{E66C5206-5997-4FEA-AF75-28066C14FC9E}" type="presParOf" srcId="{732A658A-EF7E-4094-B1E6-781C67E1F9CC}" destId="{A45BBE7F-8F98-4CC3-9C6C-DE60F4418A2B}" srcOrd="0" destOrd="0" presId="urn:microsoft.com/office/officeart/2005/8/layout/bProcess4"/>
    <dgm:cxn modelId="{41239704-D0AA-440C-ABAD-8568EEFFA386}" type="presParOf" srcId="{732A658A-EF7E-4094-B1E6-781C67E1F9CC}" destId="{8A026423-C113-4631-A91B-5923A8184195}" srcOrd="1" destOrd="0" presId="urn:microsoft.com/office/officeart/2005/8/layout/bProcess4"/>
    <dgm:cxn modelId="{6097B228-5465-40B8-926C-A4185E9A55BF}" type="presParOf" srcId="{EB690350-DE02-41A1-B3F7-BBF7FDDDE083}" destId="{70E56D9C-0723-444A-90F5-BF1A2CA05399}" srcOrd="5" destOrd="0" presId="urn:microsoft.com/office/officeart/2005/8/layout/bProcess4"/>
    <dgm:cxn modelId="{A08D9764-2B16-414C-8EED-3BED36377CB0}" type="presParOf" srcId="{EB690350-DE02-41A1-B3F7-BBF7FDDDE083}" destId="{CC95EA98-CAF6-497F-8CA8-00560C8E7EF6}" srcOrd="6" destOrd="0" presId="urn:microsoft.com/office/officeart/2005/8/layout/bProcess4"/>
    <dgm:cxn modelId="{49DFC887-6F4F-4DFD-ABF2-2D3D0A7BB562}" type="presParOf" srcId="{CC95EA98-CAF6-497F-8CA8-00560C8E7EF6}" destId="{CDB03B21-58D4-4193-A5FA-1EEDAE9257D1}" srcOrd="0" destOrd="0" presId="urn:microsoft.com/office/officeart/2005/8/layout/bProcess4"/>
    <dgm:cxn modelId="{895085D7-B0C2-4859-AD80-B32D5D497298}" type="presParOf" srcId="{CC95EA98-CAF6-497F-8CA8-00560C8E7EF6}" destId="{CDA67759-B95A-4CD5-81B0-845658F476C5}" srcOrd="1" destOrd="0" presId="urn:microsoft.com/office/officeart/2005/8/layout/bProcess4"/>
    <dgm:cxn modelId="{BF291842-835B-4959-BD08-EEE7BB0A41C8}" type="presParOf" srcId="{EB690350-DE02-41A1-B3F7-BBF7FDDDE083}" destId="{197D3560-457A-403C-A5C9-21D0EE200EC9}" srcOrd="7" destOrd="0" presId="urn:microsoft.com/office/officeart/2005/8/layout/bProcess4"/>
    <dgm:cxn modelId="{FFB79D3C-84BF-4CCA-BB88-F2725312B71A}" type="presParOf" srcId="{EB690350-DE02-41A1-B3F7-BBF7FDDDE083}" destId="{E47DDBB2-5A54-480F-96AE-AE94E1BF13BC}" srcOrd="8" destOrd="0" presId="urn:microsoft.com/office/officeart/2005/8/layout/bProcess4"/>
    <dgm:cxn modelId="{B3F16DA7-277B-45E0-8ECD-A0CBE4999222}" type="presParOf" srcId="{E47DDBB2-5A54-480F-96AE-AE94E1BF13BC}" destId="{171BAB70-4C00-4EE9-B50E-98B169FA4732}" srcOrd="0" destOrd="0" presId="urn:microsoft.com/office/officeart/2005/8/layout/bProcess4"/>
    <dgm:cxn modelId="{F48C8E3F-1512-4B63-9301-66FA84655390}" type="presParOf" srcId="{E47DDBB2-5A54-480F-96AE-AE94E1BF13BC}" destId="{1B3115C9-BAF5-4D2B-80F0-2812765B0AE4}" srcOrd="1" destOrd="0" presId="urn:microsoft.com/office/officeart/2005/8/layout/bProcess4"/>
    <dgm:cxn modelId="{35743BE3-0E01-4856-B21F-9079C173EF27}" type="presParOf" srcId="{EB690350-DE02-41A1-B3F7-BBF7FDDDE083}" destId="{D8C562E2-E72C-44E0-81E2-3A107D8A4D43}" srcOrd="9" destOrd="0" presId="urn:microsoft.com/office/officeart/2005/8/layout/bProcess4"/>
    <dgm:cxn modelId="{B10DB1BD-7A9B-4223-AC3A-8A3A423EFC8F}" type="presParOf" srcId="{EB690350-DE02-41A1-B3F7-BBF7FDDDE083}" destId="{E35FC219-CDB4-435E-A171-8BD0E9A0B04F}" srcOrd="10" destOrd="0" presId="urn:microsoft.com/office/officeart/2005/8/layout/bProcess4"/>
    <dgm:cxn modelId="{4CDD08A8-E817-4711-8270-4A19414F47BE}" type="presParOf" srcId="{E35FC219-CDB4-435E-A171-8BD0E9A0B04F}" destId="{1A5AE973-7F9E-4BE1-AF60-FE2EB01A957D}" srcOrd="0" destOrd="0" presId="urn:microsoft.com/office/officeart/2005/8/layout/bProcess4"/>
    <dgm:cxn modelId="{F98CA02C-2C43-4C5B-84F6-5A620D54D1E4}" type="presParOf" srcId="{E35FC219-CDB4-435E-A171-8BD0E9A0B04F}" destId="{10690A2E-8101-4302-81FB-F937FC414759}" srcOrd="1" destOrd="0" presId="urn:microsoft.com/office/officeart/2005/8/layout/bProcess4"/>
    <dgm:cxn modelId="{7F1E9B84-0085-48D1-8FCB-5BF74E6D183E}" type="presParOf" srcId="{EB690350-DE02-41A1-B3F7-BBF7FDDDE083}" destId="{8631F28D-9E27-42CE-973E-D9BBD06A4F87}" srcOrd="11" destOrd="0" presId="urn:microsoft.com/office/officeart/2005/8/layout/bProcess4"/>
    <dgm:cxn modelId="{854D7857-02BD-4653-B268-FD79D1961B18}" type="presParOf" srcId="{EB690350-DE02-41A1-B3F7-BBF7FDDDE083}" destId="{2D525ED8-E266-4F80-BE75-9258001C9B14}" srcOrd="12" destOrd="0" presId="urn:microsoft.com/office/officeart/2005/8/layout/bProcess4"/>
    <dgm:cxn modelId="{5959C4D1-A65D-4057-B33C-53AD179C38F4}" type="presParOf" srcId="{2D525ED8-E266-4F80-BE75-9258001C9B14}" destId="{BD2D1216-5416-4224-81B7-3F455967699A}" srcOrd="0" destOrd="0" presId="urn:microsoft.com/office/officeart/2005/8/layout/bProcess4"/>
    <dgm:cxn modelId="{251A16B8-4667-4B8C-84D9-9657B73FF1AB}" type="presParOf" srcId="{2D525ED8-E266-4F80-BE75-9258001C9B14}" destId="{2433EEA5-B4AF-4B7D-BE50-A053791E6F65}" srcOrd="1" destOrd="0" presId="urn:microsoft.com/office/officeart/2005/8/layout/bProcess4"/>
    <dgm:cxn modelId="{93FD7C38-243A-4AA9-86CB-FA5EA403B5FC}" type="presParOf" srcId="{EB690350-DE02-41A1-B3F7-BBF7FDDDE083}" destId="{59C14337-4C79-45D5-B984-82D497A7E0EC}" srcOrd="13" destOrd="0" presId="urn:microsoft.com/office/officeart/2005/8/layout/bProcess4"/>
    <dgm:cxn modelId="{91421765-3CBE-4B2B-8607-EF4012358444}" type="presParOf" srcId="{EB690350-DE02-41A1-B3F7-BBF7FDDDE083}" destId="{AA1CC7CC-959C-4965-B265-2E3C20050FFB}" srcOrd="14" destOrd="0" presId="urn:microsoft.com/office/officeart/2005/8/layout/bProcess4"/>
    <dgm:cxn modelId="{2E9518EC-772E-44F1-A78D-459E1681F336}" type="presParOf" srcId="{AA1CC7CC-959C-4965-B265-2E3C20050FFB}" destId="{3D63FAA3-3B50-4FEE-854D-A14CEAE3C36D}" srcOrd="0" destOrd="0" presId="urn:microsoft.com/office/officeart/2005/8/layout/bProcess4"/>
    <dgm:cxn modelId="{949FD3E6-222F-48E0-B5C9-C5757F806C3E}" type="presParOf" srcId="{AA1CC7CC-959C-4965-B265-2E3C20050FFB}" destId="{BDBAF3F0-2C4A-4542-B336-7CA30ABB01ED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2C3CBD-9541-4D10-9161-A102B7AC7FD5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PT"/>
        </a:p>
      </dgm:t>
    </dgm:pt>
    <dgm:pt modelId="{B5076F54-E4FD-4015-A4CC-4BED068FB992}">
      <dgm:prSet phldrT="[Text]"/>
      <dgm:spPr/>
      <dgm:t>
        <a:bodyPr/>
        <a:lstStyle/>
        <a:p>
          <a:r>
            <a:rPr lang="pt-PT" dirty="0"/>
            <a:t>Mendel</a:t>
          </a:r>
        </a:p>
      </dgm:t>
    </dgm:pt>
    <dgm:pt modelId="{3789B568-EC77-4570-8CD9-15E9261FDD89}" type="parTrans" cxnId="{3F58F7A2-79F7-45D1-9EFE-F107E3336829}">
      <dgm:prSet/>
      <dgm:spPr/>
      <dgm:t>
        <a:bodyPr/>
        <a:lstStyle/>
        <a:p>
          <a:endParaRPr lang="pt-PT"/>
        </a:p>
      </dgm:t>
    </dgm:pt>
    <dgm:pt modelId="{6369C149-60B1-4F2B-9A70-1D2D53A01E7E}" type="sibTrans" cxnId="{3F58F7A2-79F7-45D1-9EFE-F107E3336829}">
      <dgm:prSet/>
      <dgm:spPr/>
      <dgm:t>
        <a:bodyPr/>
        <a:lstStyle/>
        <a:p>
          <a:endParaRPr lang="pt-PT"/>
        </a:p>
      </dgm:t>
    </dgm:pt>
    <dgm:pt modelId="{26897A80-0B76-48AD-8F30-F391DF98709B}">
      <dgm:prSet phldrT="[Text]"/>
      <dgm:spPr/>
      <dgm:t>
        <a:bodyPr/>
        <a:lstStyle/>
        <a:p>
          <a:r>
            <a:rPr lang="pt-PT" dirty="0"/>
            <a:t>Discovery of DNA</a:t>
          </a:r>
        </a:p>
      </dgm:t>
    </dgm:pt>
    <dgm:pt modelId="{1C02223C-E82A-4023-A830-19BFE7A1748D}" type="parTrans" cxnId="{CA061DC8-039B-4EC1-859D-8DAA11732331}">
      <dgm:prSet/>
      <dgm:spPr/>
      <dgm:t>
        <a:bodyPr/>
        <a:lstStyle/>
        <a:p>
          <a:endParaRPr lang="pt-PT"/>
        </a:p>
      </dgm:t>
    </dgm:pt>
    <dgm:pt modelId="{C43AE90D-E1A7-44C1-BA83-1DFF913D860B}" type="sibTrans" cxnId="{CA061DC8-039B-4EC1-859D-8DAA11732331}">
      <dgm:prSet/>
      <dgm:spPr/>
      <dgm:t>
        <a:bodyPr/>
        <a:lstStyle/>
        <a:p>
          <a:endParaRPr lang="pt-PT"/>
        </a:p>
      </dgm:t>
    </dgm:pt>
    <dgm:pt modelId="{1915235D-06DB-4E36-99D4-33ECC0B8858B}">
      <dgm:prSet phldrT="[Text]"/>
      <dgm:spPr/>
      <dgm:t>
        <a:bodyPr/>
        <a:lstStyle/>
        <a:p>
          <a:r>
            <a:rPr lang="pt-PT" dirty="0"/>
            <a:t>Synthesis of DNA</a:t>
          </a:r>
        </a:p>
      </dgm:t>
    </dgm:pt>
    <dgm:pt modelId="{8AA5B670-1784-40B0-814A-8A92F758A5EC}" type="parTrans" cxnId="{7A34668F-2B7C-4E40-93C1-3C4C97AE50EF}">
      <dgm:prSet/>
      <dgm:spPr/>
      <dgm:t>
        <a:bodyPr/>
        <a:lstStyle/>
        <a:p>
          <a:endParaRPr lang="pt-PT"/>
        </a:p>
      </dgm:t>
    </dgm:pt>
    <dgm:pt modelId="{06A122A7-DE4B-48F9-8688-0DE37D9A25B9}" type="sibTrans" cxnId="{7A34668F-2B7C-4E40-93C1-3C4C97AE50EF}">
      <dgm:prSet/>
      <dgm:spPr/>
      <dgm:t>
        <a:bodyPr/>
        <a:lstStyle/>
        <a:p>
          <a:endParaRPr lang="pt-PT"/>
        </a:p>
      </dgm:t>
    </dgm:pt>
    <dgm:pt modelId="{39A5C783-9DE0-4A5E-951F-B542A2922B23}">
      <dgm:prSet phldrT="[Text]"/>
      <dgm:spPr/>
      <dgm:t>
        <a:bodyPr/>
        <a:lstStyle/>
        <a:p>
          <a:r>
            <a:rPr lang="pt-PT" dirty="0"/>
            <a:t>Read DNA</a:t>
          </a:r>
        </a:p>
      </dgm:t>
    </dgm:pt>
    <dgm:pt modelId="{B180C85E-7EF1-413A-A90D-47E2AC7DE652}" type="parTrans" cxnId="{AD1B78EF-22E6-457E-B43F-9BE3C5D9570E}">
      <dgm:prSet/>
      <dgm:spPr/>
      <dgm:t>
        <a:bodyPr/>
        <a:lstStyle/>
        <a:p>
          <a:endParaRPr lang="pt-PT"/>
        </a:p>
      </dgm:t>
    </dgm:pt>
    <dgm:pt modelId="{38CC2A03-9171-4ACE-827B-34F6EB65D78F}" type="sibTrans" cxnId="{AD1B78EF-22E6-457E-B43F-9BE3C5D9570E}">
      <dgm:prSet/>
      <dgm:spPr/>
      <dgm:t>
        <a:bodyPr/>
        <a:lstStyle/>
        <a:p>
          <a:endParaRPr lang="pt-PT"/>
        </a:p>
      </dgm:t>
    </dgm:pt>
    <dgm:pt modelId="{FCC90AA3-1553-4D99-A744-F0B1507C08B7}">
      <dgm:prSet phldrT="[Text]"/>
      <dgm:spPr/>
      <dgm:t>
        <a:bodyPr/>
        <a:lstStyle/>
        <a:p>
          <a:r>
            <a:rPr lang="pt-PT" dirty="0"/>
            <a:t>Analyse DNA</a:t>
          </a:r>
        </a:p>
      </dgm:t>
    </dgm:pt>
    <dgm:pt modelId="{FB45D013-A801-4C7C-ACCF-647C819C3175}" type="parTrans" cxnId="{0CA89B8C-45F8-47F7-96BE-254AE16A6A58}">
      <dgm:prSet/>
      <dgm:spPr/>
      <dgm:t>
        <a:bodyPr/>
        <a:lstStyle/>
        <a:p>
          <a:endParaRPr lang="pt-PT"/>
        </a:p>
      </dgm:t>
    </dgm:pt>
    <dgm:pt modelId="{DC292FD7-F740-42BF-A6CB-8C0C987513F2}" type="sibTrans" cxnId="{0CA89B8C-45F8-47F7-96BE-254AE16A6A58}">
      <dgm:prSet/>
      <dgm:spPr/>
      <dgm:t>
        <a:bodyPr/>
        <a:lstStyle/>
        <a:p>
          <a:endParaRPr lang="pt-PT"/>
        </a:p>
      </dgm:t>
    </dgm:pt>
    <dgm:pt modelId="{2EE1C75F-D55D-4EE3-83BA-E62453BF18D1}">
      <dgm:prSet phldrT="[Text]"/>
      <dgm:spPr/>
      <dgm:t>
        <a:bodyPr/>
        <a:lstStyle/>
        <a:p>
          <a:r>
            <a:rPr lang="pt-PT" dirty="0"/>
            <a:t>High-throughtput Sequencing</a:t>
          </a:r>
        </a:p>
      </dgm:t>
    </dgm:pt>
    <dgm:pt modelId="{F8E943E6-6617-439B-8A20-F206AB0D8D08}" type="parTrans" cxnId="{84E24B61-C617-458D-A11A-EC2E38FBD71C}">
      <dgm:prSet/>
      <dgm:spPr/>
      <dgm:t>
        <a:bodyPr/>
        <a:lstStyle/>
        <a:p>
          <a:endParaRPr lang="pt-PT"/>
        </a:p>
      </dgm:t>
    </dgm:pt>
    <dgm:pt modelId="{2D93648A-A7B4-42E8-91BD-E928C393B3BE}" type="sibTrans" cxnId="{84E24B61-C617-458D-A11A-EC2E38FBD71C}">
      <dgm:prSet/>
      <dgm:spPr/>
      <dgm:t>
        <a:bodyPr/>
        <a:lstStyle/>
        <a:p>
          <a:endParaRPr lang="pt-PT"/>
        </a:p>
      </dgm:t>
    </dgm:pt>
    <dgm:pt modelId="{15BA6D02-54DA-48F2-A413-9E830355FF8E}">
      <dgm:prSet phldrT="[Text]"/>
      <dgm:spPr/>
      <dgm:t>
        <a:bodyPr/>
        <a:lstStyle/>
        <a:p>
          <a:r>
            <a:rPr lang="pt-PT" dirty="0"/>
            <a:t>Bioinformatics / Statistical models</a:t>
          </a:r>
        </a:p>
      </dgm:t>
    </dgm:pt>
    <dgm:pt modelId="{CEAECB41-AE53-41C2-BC56-1595CD0C9455}" type="parTrans" cxnId="{5CD9727E-D1DC-4294-AE88-FC65A0E02528}">
      <dgm:prSet/>
      <dgm:spPr/>
      <dgm:t>
        <a:bodyPr/>
        <a:lstStyle/>
        <a:p>
          <a:endParaRPr lang="pt-PT"/>
        </a:p>
      </dgm:t>
    </dgm:pt>
    <dgm:pt modelId="{ABA6B385-61B1-4124-8743-2FD7164D03D6}" type="sibTrans" cxnId="{5CD9727E-D1DC-4294-AE88-FC65A0E02528}">
      <dgm:prSet/>
      <dgm:spPr/>
      <dgm:t>
        <a:bodyPr/>
        <a:lstStyle/>
        <a:p>
          <a:endParaRPr lang="pt-PT"/>
        </a:p>
      </dgm:t>
    </dgm:pt>
    <dgm:pt modelId="{8310179A-8646-45C1-B604-336244A1ED8A}">
      <dgm:prSet phldrT="[Text]"/>
      <dgm:spPr/>
      <dgm:t>
        <a:bodyPr/>
        <a:lstStyle/>
        <a:p>
          <a:r>
            <a:rPr lang="pt-PT" dirty="0"/>
            <a:t>Big data</a:t>
          </a:r>
        </a:p>
      </dgm:t>
    </dgm:pt>
    <dgm:pt modelId="{E9F26350-8A0E-49C8-A990-8344FC5000FC}" type="parTrans" cxnId="{9B19B31F-BD23-463B-899F-76CF21789121}">
      <dgm:prSet/>
      <dgm:spPr/>
      <dgm:t>
        <a:bodyPr/>
        <a:lstStyle/>
        <a:p>
          <a:endParaRPr lang="pt-PT"/>
        </a:p>
      </dgm:t>
    </dgm:pt>
    <dgm:pt modelId="{A82EF21A-60D7-462D-B4A0-392D43AF56A8}" type="sibTrans" cxnId="{9B19B31F-BD23-463B-899F-76CF21789121}">
      <dgm:prSet/>
      <dgm:spPr/>
      <dgm:t>
        <a:bodyPr/>
        <a:lstStyle/>
        <a:p>
          <a:endParaRPr lang="pt-PT"/>
        </a:p>
      </dgm:t>
    </dgm:pt>
    <dgm:pt modelId="{D8D2CAD7-BC71-4779-A05E-1F05FA5A6B21}">
      <dgm:prSet phldrT="[Text]"/>
      <dgm:spPr/>
      <dgm:t>
        <a:bodyPr/>
        <a:lstStyle/>
        <a:p>
          <a:r>
            <a:rPr lang="pt-PT" dirty="0"/>
            <a:t>ML/DL</a:t>
          </a:r>
        </a:p>
      </dgm:t>
    </dgm:pt>
    <dgm:pt modelId="{EF354D53-3E5C-4957-8CCF-902415817BB1}" type="parTrans" cxnId="{0F22C36B-8C82-4AD0-9D0F-6A3585953638}">
      <dgm:prSet/>
      <dgm:spPr/>
      <dgm:t>
        <a:bodyPr/>
        <a:lstStyle/>
        <a:p>
          <a:endParaRPr lang="pt-PT"/>
        </a:p>
      </dgm:t>
    </dgm:pt>
    <dgm:pt modelId="{6732F887-FC01-489F-8DC2-C2E5034C8AE5}" type="sibTrans" cxnId="{0F22C36B-8C82-4AD0-9D0F-6A3585953638}">
      <dgm:prSet/>
      <dgm:spPr/>
      <dgm:t>
        <a:bodyPr/>
        <a:lstStyle/>
        <a:p>
          <a:endParaRPr lang="pt-PT"/>
        </a:p>
      </dgm:t>
    </dgm:pt>
    <dgm:pt modelId="{7A83B051-ACEF-43FC-9514-341421F1A22F}">
      <dgm:prSet phldrT="[Text]"/>
      <dgm:spPr/>
      <dgm:t>
        <a:bodyPr/>
        <a:lstStyle/>
        <a:p>
          <a:r>
            <a:rPr lang="pt-PT" dirty="0"/>
            <a:t>???</a:t>
          </a:r>
        </a:p>
      </dgm:t>
    </dgm:pt>
    <dgm:pt modelId="{C0C84339-A6D1-4565-93A6-5E6F0413E7B8}" type="parTrans" cxnId="{EC17F635-01CF-4B44-9BE7-373BE7BB9D36}">
      <dgm:prSet/>
      <dgm:spPr/>
      <dgm:t>
        <a:bodyPr/>
        <a:lstStyle/>
        <a:p>
          <a:endParaRPr lang="pt-PT"/>
        </a:p>
      </dgm:t>
    </dgm:pt>
    <dgm:pt modelId="{C70B4A17-2FB7-4A97-98F2-3272EF5C015B}" type="sibTrans" cxnId="{EC17F635-01CF-4B44-9BE7-373BE7BB9D36}">
      <dgm:prSet/>
      <dgm:spPr/>
      <dgm:t>
        <a:bodyPr/>
        <a:lstStyle/>
        <a:p>
          <a:endParaRPr lang="pt-PT"/>
        </a:p>
      </dgm:t>
    </dgm:pt>
    <dgm:pt modelId="{BA39AAED-8264-4A02-B72F-8C41D4FE44E4}" type="pres">
      <dgm:prSet presAssocID="{9E2C3CBD-9541-4D10-9161-A102B7AC7FD5}" presName="Name0" presStyleCnt="0">
        <dgm:presLayoutVars>
          <dgm:dir/>
        </dgm:presLayoutVars>
      </dgm:prSet>
      <dgm:spPr/>
    </dgm:pt>
    <dgm:pt modelId="{EB1EC843-118D-482E-874B-39A7BE001BB2}" type="pres">
      <dgm:prSet presAssocID="{B5076F54-E4FD-4015-A4CC-4BED068FB992}" presName="parComposite" presStyleCnt="0"/>
      <dgm:spPr/>
    </dgm:pt>
    <dgm:pt modelId="{B02E8BA6-6B89-4FB8-AEFC-C366F03252DD}" type="pres">
      <dgm:prSet presAssocID="{B5076F54-E4FD-4015-A4CC-4BED068FB992}" presName="parBigCircle" presStyleLbl="node0" presStyleIdx="0" presStyleCnt="4"/>
      <dgm:spPr/>
    </dgm:pt>
    <dgm:pt modelId="{1193E157-C60E-4413-B961-6B9AD7511AC4}" type="pres">
      <dgm:prSet presAssocID="{B5076F54-E4FD-4015-A4CC-4BED068FB992}" presName="parTx" presStyleLbl="revTx" presStyleIdx="0" presStyleCnt="16"/>
      <dgm:spPr/>
    </dgm:pt>
    <dgm:pt modelId="{0B47663F-357B-461A-8EAA-FA2E325E1416}" type="pres">
      <dgm:prSet presAssocID="{B5076F54-E4FD-4015-A4CC-4BED068FB992}" presName="bSpace" presStyleCnt="0"/>
      <dgm:spPr/>
    </dgm:pt>
    <dgm:pt modelId="{4B1D9120-3196-410D-9FCB-02BC8198C152}" type="pres">
      <dgm:prSet presAssocID="{B5076F54-E4FD-4015-A4CC-4BED068FB992}" presName="parBackupNorm" presStyleCnt="0"/>
      <dgm:spPr/>
    </dgm:pt>
    <dgm:pt modelId="{D4627529-B508-4A73-8805-DCF4A085234D}" type="pres">
      <dgm:prSet presAssocID="{6369C149-60B1-4F2B-9A70-1D2D53A01E7E}" presName="parSpace" presStyleCnt="0"/>
      <dgm:spPr/>
    </dgm:pt>
    <dgm:pt modelId="{1589E6EF-C008-4DC2-BE2C-B6535ABEC39F}" type="pres">
      <dgm:prSet presAssocID="{26897A80-0B76-48AD-8F30-F391DF98709B}" presName="desBackupLeftNorm" presStyleCnt="0"/>
      <dgm:spPr/>
    </dgm:pt>
    <dgm:pt modelId="{D52AA1D7-1A5F-4395-8982-0924A4BC9E22}" type="pres">
      <dgm:prSet presAssocID="{26897A80-0B76-48AD-8F30-F391DF98709B}" presName="desComposite" presStyleCnt="0"/>
      <dgm:spPr/>
    </dgm:pt>
    <dgm:pt modelId="{73BAC83D-D98F-463B-A377-9FE73A06D4C7}" type="pres">
      <dgm:prSet presAssocID="{26897A80-0B76-48AD-8F30-F391DF98709B}" presName="desCircle" presStyleLbl="node1" presStyleIdx="0" presStyleCnt="6"/>
      <dgm:spPr/>
    </dgm:pt>
    <dgm:pt modelId="{EA0A7387-3A8E-496A-A40E-B01CC394957C}" type="pres">
      <dgm:prSet presAssocID="{26897A80-0B76-48AD-8F30-F391DF98709B}" presName="chTx" presStyleLbl="revTx" presStyleIdx="1" presStyleCnt="16"/>
      <dgm:spPr/>
    </dgm:pt>
    <dgm:pt modelId="{9B54D6E6-A02B-4E4D-B0C9-08CFAFB463BC}" type="pres">
      <dgm:prSet presAssocID="{26897A80-0B76-48AD-8F30-F391DF98709B}" presName="desTx" presStyleLbl="revTx" presStyleIdx="2" presStyleCnt="16">
        <dgm:presLayoutVars>
          <dgm:bulletEnabled val="1"/>
        </dgm:presLayoutVars>
      </dgm:prSet>
      <dgm:spPr/>
    </dgm:pt>
    <dgm:pt modelId="{A62A555E-BC6D-40E4-8B34-1D3CBBCF2260}" type="pres">
      <dgm:prSet presAssocID="{26897A80-0B76-48AD-8F30-F391DF98709B}" presName="desBackupRightNorm" presStyleCnt="0"/>
      <dgm:spPr/>
    </dgm:pt>
    <dgm:pt modelId="{A7F81DED-17DF-4554-9D62-D61C043ED930}" type="pres">
      <dgm:prSet presAssocID="{C43AE90D-E1A7-44C1-BA83-1DFF913D860B}" presName="desSpace" presStyleCnt="0"/>
      <dgm:spPr/>
    </dgm:pt>
    <dgm:pt modelId="{78EDEC37-1AC0-4224-AD3E-79D93E9AC54F}" type="pres">
      <dgm:prSet presAssocID="{1915235D-06DB-4E36-99D4-33ECC0B8858B}" presName="desBackupLeftNorm" presStyleCnt="0"/>
      <dgm:spPr/>
    </dgm:pt>
    <dgm:pt modelId="{79D5369C-8ABC-4EDB-AF8E-B2C8F5CA3FD9}" type="pres">
      <dgm:prSet presAssocID="{1915235D-06DB-4E36-99D4-33ECC0B8858B}" presName="desComposite" presStyleCnt="0"/>
      <dgm:spPr/>
    </dgm:pt>
    <dgm:pt modelId="{3470A6B6-4514-4DED-92BA-AB33A6A51AB1}" type="pres">
      <dgm:prSet presAssocID="{1915235D-06DB-4E36-99D4-33ECC0B8858B}" presName="desCircle" presStyleLbl="node1" presStyleIdx="1" presStyleCnt="6"/>
      <dgm:spPr/>
    </dgm:pt>
    <dgm:pt modelId="{303386DF-A3CC-4F9D-A060-6A7F307AC3E5}" type="pres">
      <dgm:prSet presAssocID="{1915235D-06DB-4E36-99D4-33ECC0B8858B}" presName="chTx" presStyleLbl="revTx" presStyleIdx="3" presStyleCnt="16"/>
      <dgm:spPr/>
    </dgm:pt>
    <dgm:pt modelId="{8FD68D00-F19B-4FF4-8604-3E5B70795E69}" type="pres">
      <dgm:prSet presAssocID="{1915235D-06DB-4E36-99D4-33ECC0B8858B}" presName="desTx" presStyleLbl="revTx" presStyleIdx="4" presStyleCnt="16">
        <dgm:presLayoutVars>
          <dgm:bulletEnabled val="1"/>
        </dgm:presLayoutVars>
      </dgm:prSet>
      <dgm:spPr/>
    </dgm:pt>
    <dgm:pt modelId="{ABD5CC4D-304E-4D8D-8DE8-20AF6245B658}" type="pres">
      <dgm:prSet presAssocID="{1915235D-06DB-4E36-99D4-33ECC0B8858B}" presName="desBackupRightNorm" presStyleCnt="0"/>
      <dgm:spPr/>
    </dgm:pt>
    <dgm:pt modelId="{A5D65A9F-023F-4064-A68B-A7B43959F0AB}" type="pres">
      <dgm:prSet presAssocID="{06A122A7-DE4B-48F9-8688-0DE37D9A25B9}" presName="desSpace" presStyleCnt="0"/>
      <dgm:spPr/>
    </dgm:pt>
    <dgm:pt modelId="{B2637583-4602-4A8F-944F-716AAEC40168}" type="pres">
      <dgm:prSet presAssocID="{39A5C783-9DE0-4A5E-951F-B542A2922B23}" presName="parComposite" presStyleCnt="0"/>
      <dgm:spPr/>
    </dgm:pt>
    <dgm:pt modelId="{612B9037-7471-43C4-8E10-ABFDC85CB208}" type="pres">
      <dgm:prSet presAssocID="{39A5C783-9DE0-4A5E-951F-B542A2922B23}" presName="parBigCircle" presStyleLbl="node0" presStyleIdx="1" presStyleCnt="4"/>
      <dgm:spPr/>
    </dgm:pt>
    <dgm:pt modelId="{07D9AE5A-A772-4DF1-ACD2-BC6D5618285A}" type="pres">
      <dgm:prSet presAssocID="{39A5C783-9DE0-4A5E-951F-B542A2922B23}" presName="parTx" presStyleLbl="revTx" presStyleIdx="5" presStyleCnt="16"/>
      <dgm:spPr/>
    </dgm:pt>
    <dgm:pt modelId="{DBAF514D-CFA8-4D2E-BBA3-B614479E1391}" type="pres">
      <dgm:prSet presAssocID="{39A5C783-9DE0-4A5E-951F-B542A2922B23}" presName="bSpace" presStyleCnt="0"/>
      <dgm:spPr/>
    </dgm:pt>
    <dgm:pt modelId="{3B4957C2-F747-4AF3-9C00-23F6A0E688DA}" type="pres">
      <dgm:prSet presAssocID="{39A5C783-9DE0-4A5E-951F-B542A2922B23}" presName="parBackupNorm" presStyleCnt="0"/>
      <dgm:spPr/>
    </dgm:pt>
    <dgm:pt modelId="{C79EB61F-737F-4076-88F3-DCCF70BB5B45}" type="pres">
      <dgm:prSet presAssocID="{38CC2A03-9171-4ACE-827B-34F6EB65D78F}" presName="parSpace" presStyleCnt="0"/>
      <dgm:spPr/>
    </dgm:pt>
    <dgm:pt modelId="{468F7D3B-11E3-4BBA-B0A3-AF66D17927F3}" type="pres">
      <dgm:prSet presAssocID="{FCC90AA3-1553-4D99-A744-F0B1507C08B7}" presName="desBackupLeftNorm" presStyleCnt="0"/>
      <dgm:spPr/>
    </dgm:pt>
    <dgm:pt modelId="{A53E1980-AC15-45DA-8A56-CBAF4B96B2C6}" type="pres">
      <dgm:prSet presAssocID="{FCC90AA3-1553-4D99-A744-F0B1507C08B7}" presName="desComposite" presStyleCnt="0"/>
      <dgm:spPr/>
    </dgm:pt>
    <dgm:pt modelId="{282CFF3A-C120-46C0-AAE6-A5F506DAD17E}" type="pres">
      <dgm:prSet presAssocID="{FCC90AA3-1553-4D99-A744-F0B1507C08B7}" presName="desCircle" presStyleLbl="node1" presStyleIdx="2" presStyleCnt="6"/>
      <dgm:spPr/>
    </dgm:pt>
    <dgm:pt modelId="{362C5A39-80F7-4C6E-9893-AB50C277C021}" type="pres">
      <dgm:prSet presAssocID="{FCC90AA3-1553-4D99-A744-F0B1507C08B7}" presName="chTx" presStyleLbl="revTx" presStyleIdx="6" presStyleCnt="16"/>
      <dgm:spPr/>
    </dgm:pt>
    <dgm:pt modelId="{984DDA54-139F-4BF8-A299-F993B1C93B5A}" type="pres">
      <dgm:prSet presAssocID="{FCC90AA3-1553-4D99-A744-F0B1507C08B7}" presName="desTx" presStyleLbl="revTx" presStyleIdx="7" presStyleCnt="16">
        <dgm:presLayoutVars>
          <dgm:bulletEnabled val="1"/>
        </dgm:presLayoutVars>
      </dgm:prSet>
      <dgm:spPr/>
    </dgm:pt>
    <dgm:pt modelId="{F13F0C58-A6E4-430D-A654-D363C23376E6}" type="pres">
      <dgm:prSet presAssocID="{FCC90AA3-1553-4D99-A744-F0B1507C08B7}" presName="desBackupRightNorm" presStyleCnt="0"/>
      <dgm:spPr/>
    </dgm:pt>
    <dgm:pt modelId="{1F50ED50-AB9A-45B3-A92F-AF739EFB653C}" type="pres">
      <dgm:prSet presAssocID="{DC292FD7-F740-42BF-A6CB-8C0C987513F2}" presName="desSpace" presStyleCnt="0"/>
      <dgm:spPr/>
    </dgm:pt>
    <dgm:pt modelId="{F2D5C8B5-9DCA-473B-BB9F-50EA93113793}" type="pres">
      <dgm:prSet presAssocID="{2EE1C75F-D55D-4EE3-83BA-E62453BF18D1}" presName="parComposite" presStyleCnt="0"/>
      <dgm:spPr/>
    </dgm:pt>
    <dgm:pt modelId="{C359C51A-FF45-454B-9547-A5FFE625C479}" type="pres">
      <dgm:prSet presAssocID="{2EE1C75F-D55D-4EE3-83BA-E62453BF18D1}" presName="parBigCircle" presStyleLbl="node0" presStyleIdx="2" presStyleCnt="4"/>
      <dgm:spPr/>
    </dgm:pt>
    <dgm:pt modelId="{9993046D-CD4E-46DA-AD00-DA061815E6BC}" type="pres">
      <dgm:prSet presAssocID="{2EE1C75F-D55D-4EE3-83BA-E62453BF18D1}" presName="parTx" presStyleLbl="revTx" presStyleIdx="8" presStyleCnt="16"/>
      <dgm:spPr/>
    </dgm:pt>
    <dgm:pt modelId="{B93E4270-230A-4DCE-8165-A9CEE56EE7FF}" type="pres">
      <dgm:prSet presAssocID="{2EE1C75F-D55D-4EE3-83BA-E62453BF18D1}" presName="bSpace" presStyleCnt="0"/>
      <dgm:spPr/>
    </dgm:pt>
    <dgm:pt modelId="{B0941162-068E-47B5-98BD-BBEFD648C7E9}" type="pres">
      <dgm:prSet presAssocID="{2EE1C75F-D55D-4EE3-83BA-E62453BF18D1}" presName="parBackupNorm" presStyleCnt="0"/>
      <dgm:spPr/>
    </dgm:pt>
    <dgm:pt modelId="{514B4EC4-0F10-41B9-AA0F-2DBD5AF7A0A3}" type="pres">
      <dgm:prSet presAssocID="{2D93648A-A7B4-42E8-91BD-E928C393B3BE}" presName="parSpace" presStyleCnt="0"/>
      <dgm:spPr/>
    </dgm:pt>
    <dgm:pt modelId="{C89666B7-8B28-44EE-93F5-23D5DE39FD93}" type="pres">
      <dgm:prSet presAssocID="{15BA6D02-54DA-48F2-A413-9E830355FF8E}" presName="parComposite" presStyleCnt="0"/>
      <dgm:spPr/>
    </dgm:pt>
    <dgm:pt modelId="{FE49806C-FBD9-446C-A479-B770C43A4008}" type="pres">
      <dgm:prSet presAssocID="{15BA6D02-54DA-48F2-A413-9E830355FF8E}" presName="parBigCircle" presStyleLbl="node0" presStyleIdx="3" presStyleCnt="4"/>
      <dgm:spPr/>
    </dgm:pt>
    <dgm:pt modelId="{DB960432-D0D2-48A5-9526-CCA4D80A0088}" type="pres">
      <dgm:prSet presAssocID="{15BA6D02-54DA-48F2-A413-9E830355FF8E}" presName="parTx" presStyleLbl="revTx" presStyleIdx="9" presStyleCnt="16"/>
      <dgm:spPr/>
    </dgm:pt>
    <dgm:pt modelId="{87B6272E-702F-4F0B-A5A5-986E476B050C}" type="pres">
      <dgm:prSet presAssocID="{15BA6D02-54DA-48F2-A413-9E830355FF8E}" presName="bSpace" presStyleCnt="0"/>
      <dgm:spPr/>
    </dgm:pt>
    <dgm:pt modelId="{AED5389F-5CFE-437B-AD8E-704F36539FFE}" type="pres">
      <dgm:prSet presAssocID="{15BA6D02-54DA-48F2-A413-9E830355FF8E}" presName="parBackupNorm" presStyleCnt="0"/>
      <dgm:spPr/>
    </dgm:pt>
    <dgm:pt modelId="{88674444-14FD-41E2-B32F-7E07EA52856E}" type="pres">
      <dgm:prSet presAssocID="{ABA6B385-61B1-4124-8743-2FD7164D03D6}" presName="parSpace" presStyleCnt="0"/>
      <dgm:spPr/>
    </dgm:pt>
    <dgm:pt modelId="{AC35C6C8-347D-4449-8A85-DCEE80916EED}" type="pres">
      <dgm:prSet presAssocID="{8310179A-8646-45C1-B604-336244A1ED8A}" presName="desBackupLeftNorm" presStyleCnt="0"/>
      <dgm:spPr/>
    </dgm:pt>
    <dgm:pt modelId="{C47937DB-9688-4318-92F1-E2783184711A}" type="pres">
      <dgm:prSet presAssocID="{8310179A-8646-45C1-B604-336244A1ED8A}" presName="desComposite" presStyleCnt="0"/>
      <dgm:spPr/>
    </dgm:pt>
    <dgm:pt modelId="{136F32C3-0830-4F39-869A-06D570C076DD}" type="pres">
      <dgm:prSet presAssocID="{8310179A-8646-45C1-B604-336244A1ED8A}" presName="desCircle" presStyleLbl="node1" presStyleIdx="3" presStyleCnt="6"/>
      <dgm:spPr/>
    </dgm:pt>
    <dgm:pt modelId="{DA4B47B1-DC5F-4781-A822-ADF1DF611954}" type="pres">
      <dgm:prSet presAssocID="{8310179A-8646-45C1-B604-336244A1ED8A}" presName="chTx" presStyleLbl="revTx" presStyleIdx="10" presStyleCnt="16"/>
      <dgm:spPr/>
    </dgm:pt>
    <dgm:pt modelId="{1787303A-FDBE-44DF-89E7-DAA941A1BA3A}" type="pres">
      <dgm:prSet presAssocID="{8310179A-8646-45C1-B604-336244A1ED8A}" presName="desTx" presStyleLbl="revTx" presStyleIdx="11" presStyleCnt="16">
        <dgm:presLayoutVars>
          <dgm:bulletEnabled val="1"/>
        </dgm:presLayoutVars>
      </dgm:prSet>
      <dgm:spPr/>
    </dgm:pt>
    <dgm:pt modelId="{1D6778D2-CE81-4768-AC19-245CB212B10A}" type="pres">
      <dgm:prSet presAssocID="{8310179A-8646-45C1-B604-336244A1ED8A}" presName="desBackupRightNorm" presStyleCnt="0"/>
      <dgm:spPr/>
    </dgm:pt>
    <dgm:pt modelId="{ED0594FF-67F5-4823-A136-6B9B34BF8D85}" type="pres">
      <dgm:prSet presAssocID="{A82EF21A-60D7-462D-B4A0-392D43AF56A8}" presName="desSpace" presStyleCnt="0"/>
      <dgm:spPr/>
    </dgm:pt>
    <dgm:pt modelId="{89AF38AC-CDEB-41B5-854E-BD77EC163E75}" type="pres">
      <dgm:prSet presAssocID="{D8D2CAD7-BC71-4779-A05E-1F05FA5A6B21}" presName="desBackupLeftNorm" presStyleCnt="0"/>
      <dgm:spPr/>
    </dgm:pt>
    <dgm:pt modelId="{57C259E3-48C2-42AF-A5FB-C8407AF9EC27}" type="pres">
      <dgm:prSet presAssocID="{D8D2CAD7-BC71-4779-A05E-1F05FA5A6B21}" presName="desComposite" presStyleCnt="0"/>
      <dgm:spPr/>
    </dgm:pt>
    <dgm:pt modelId="{F04F3FDF-9F42-4728-AB6F-180CFF84A938}" type="pres">
      <dgm:prSet presAssocID="{D8D2CAD7-BC71-4779-A05E-1F05FA5A6B21}" presName="desCircle" presStyleLbl="node1" presStyleIdx="4" presStyleCnt="6"/>
      <dgm:spPr/>
    </dgm:pt>
    <dgm:pt modelId="{E8C471F0-F0B0-49B8-9CBB-B526917928D2}" type="pres">
      <dgm:prSet presAssocID="{D8D2CAD7-BC71-4779-A05E-1F05FA5A6B21}" presName="chTx" presStyleLbl="revTx" presStyleIdx="12" presStyleCnt="16"/>
      <dgm:spPr/>
    </dgm:pt>
    <dgm:pt modelId="{CB6F02EF-8A47-444D-9862-5664DF30CD69}" type="pres">
      <dgm:prSet presAssocID="{D8D2CAD7-BC71-4779-A05E-1F05FA5A6B21}" presName="desTx" presStyleLbl="revTx" presStyleIdx="13" presStyleCnt="16">
        <dgm:presLayoutVars>
          <dgm:bulletEnabled val="1"/>
        </dgm:presLayoutVars>
      </dgm:prSet>
      <dgm:spPr/>
    </dgm:pt>
    <dgm:pt modelId="{5150BFB3-15BC-4834-9DD5-2B9FB0124CE7}" type="pres">
      <dgm:prSet presAssocID="{D8D2CAD7-BC71-4779-A05E-1F05FA5A6B21}" presName="desBackupRightNorm" presStyleCnt="0"/>
      <dgm:spPr/>
    </dgm:pt>
    <dgm:pt modelId="{B966E543-E8EB-41D8-8367-37DC5A0B4010}" type="pres">
      <dgm:prSet presAssocID="{6732F887-FC01-489F-8DC2-C2E5034C8AE5}" presName="desSpace" presStyleCnt="0"/>
      <dgm:spPr/>
    </dgm:pt>
    <dgm:pt modelId="{0065FCBA-105A-4292-8D67-51B1DC993536}" type="pres">
      <dgm:prSet presAssocID="{7A83B051-ACEF-43FC-9514-341421F1A22F}" presName="desBackupLeftNorm" presStyleCnt="0"/>
      <dgm:spPr/>
    </dgm:pt>
    <dgm:pt modelId="{B1E271A9-458B-46DE-8393-861C401E03B9}" type="pres">
      <dgm:prSet presAssocID="{7A83B051-ACEF-43FC-9514-341421F1A22F}" presName="desComposite" presStyleCnt="0"/>
      <dgm:spPr/>
    </dgm:pt>
    <dgm:pt modelId="{C98271DF-15DE-4E64-A52E-E293E6F98D94}" type="pres">
      <dgm:prSet presAssocID="{7A83B051-ACEF-43FC-9514-341421F1A22F}" presName="desCircle" presStyleLbl="node1" presStyleIdx="5" presStyleCnt="6"/>
      <dgm:spPr/>
    </dgm:pt>
    <dgm:pt modelId="{A71D4FFF-3757-472D-B97C-C89C23EE666B}" type="pres">
      <dgm:prSet presAssocID="{7A83B051-ACEF-43FC-9514-341421F1A22F}" presName="chTx" presStyleLbl="revTx" presStyleIdx="14" presStyleCnt="16"/>
      <dgm:spPr/>
    </dgm:pt>
    <dgm:pt modelId="{1004AD5A-BF25-49DF-ABE3-FA7579281B95}" type="pres">
      <dgm:prSet presAssocID="{7A83B051-ACEF-43FC-9514-341421F1A22F}" presName="desTx" presStyleLbl="revTx" presStyleIdx="15" presStyleCnt="16">
        <dgm:presLayoutVars>
          <dgm:bulletEnabled val="1"/>
        </dgm:presLayoutVars>
      </dgm:prSet>
      <dgm:spPr/>
    </dgm:pt>
    <dgm:pt modelId="{E264CFBE-3316-432A-9679-389E7D35872D}" type="pres">
      <dgm:prSet presAssocID="{7A83B051-ACEF-43FC-9514-341421F1A22F}" presName="desBackupRightNorm" presStyleCnt="0"/>
      <dgm:spPr/>
    </dgm:pt>
    <dgm:pt modelId="{422269A6-496F-4143-A8B8-69F17B1949D8}" type="pres">
      <dgm:prSet presAssocID="{C70B4A17-2FB7-4A97-98F2-3272EF5C015B}" presName="desSpace" presStyleCnt="0"/>
      <dgm:spPr/>
    </dgm:pt>
  </dgm:ptLst>
  <dgm:cxnLst>
    <dgm:cxn modelId="{9B19B31F-BD23-463B-899F-76CF21789121}" srcId="{15BA6D02-54DA-48F2-A413-9E830355FF8E}" destId="{8310179A-8646-45C1-B604-336244A1ED8A}" srcOrd="0" destOrd="0" parTransId="{E9F26350-8A0E-49C8-A990-8344FC5000FC}" sibTransId="{A82EF21A-60D7-462D-B4A0-392D43AF56A8}"/>
    <dgm:cxn modelId="{0CBA322F-2EBF-4214-990E-B8D3AA203B22}" type="presOf" srcId="{1915235D-06DB-4E36-99D4-33ECC0B8858B}" destId="{303386DF-A3CC-4F9D-A060-6A7F307AC3E5}" srcOrd="0" destOrd="0" presId="urn:microsoft.com/office/officeart/2008/layout/CircleAccentTimeline"/>
    <dgm:cxn modelId="{EC17F635-01CF-4B44-9BE7-373BE7BB9D36}" srcId="{15BA6D02-54DA-48F2-A413-9E830355FF8E}" destId="{7A83B051-ACEF-43FC-9514-341421F1A22F}" srcOrd="2" destOrd="0" parTransId="{C0C84339-A6D1-4565-93A6-5E6F0413E7B8}" sibTransId="{C70B4A17-2FB7-4A97-98F2-3272EF5C015B}"/>
    <dgm:cxn modelId="{5892DE36-A0B5-4106-88F6-22B2FAC175D4}" type="presOf" srcId="{B5076F54-E4FD-4015-A4CC-4BED068FB992}" destId="{1193E157-C60E-4413-B961-6B9AD7511AC4}" srcOrd="0" destOrd="0" presId="urn:microsoft.com/office/officeart/2008/layout/CircleAccentTimeline"/>
    <dgm:cxn modelId="{808A165B-4ACE-4B60-8E55-0C4ACDEAE582}" type="presOf" srcId="{D8D2CAD7-BC71-4779-A05E-1F05FA5A6B21}" destId="{E8C471F0-F0B0-49B8-9CBB-B526917928D2}" srcOrd="0" destOrd="0" presId="urn:microsoft.com/office/officeart/2008/layout/CircleAccentTimeline"/>
    <dgm:cxn modelId="{84E24B61-C617-458D-A11A-EC2E38FBD71C}" srcId="{9E2C3CBD-9541-4D10-9161-A102B7AC7FD5}" destId="{2EE1C75F-D55D-4EE3-83BA-E62453BF18D1}" srcOrd="2" destOrd="0" parTransId="{F8E943E6-6617-439B-8A20-F206AB0D8D08}" sibTransId="{2D93648A-A7B4-42E8-91BD-E928C393B3BE}"/>
    <dgm:cxn modelId="{F19EA248-4B1F-468D-B0D6-AD781FDF7CC3}" type="presOf" srcId="{9E2C3CBD-9541-4D10-9161-A102B7AC7FD5}" destId="{BA39AAED-8264-4A02-B72F-8C41D4FE44E4}" srcOrd="0" destOrd="0" presId="urn:microsoft.com/office/officeart/2008/layout/CircleAccentTimeline"/>
    <dgm:cxn modelId="{0F22C36B-8C82-4AD0-9D0F-6A3585953638}" srcId="{15BA6D02-54DA-48F2-A413-9E830355FF8E}" destId="{D8D2CAD7-BC71-4779-A05E-1F05FA5A6B21}" srcOrd="1" destOrd="0" parTransId="{EF354D53-3E5C-4957-8CCF-902415817BB1}" sibTransId="{6732F887-FC01-489F-8DC2-C2E5034C8AE5}"/>
    <dgm:cxn modelId="{FE1E525A-E162-4BBC-87AF-1182F8712F26}" type="presOf" srcId="{2EE1C75F-D55D-4EE3-83BA-E62453BF18D1}" destId="{9993046D-CD4E-46DA-AD00-DA061815E6BC}" srcOrd="0" destOrd="0" presId="urn:microsoft.com/office/officeart/2008/layout/CircleAccentTimeline"/>
    <dgm:cxn modelId="{5CD9727E-D1DC-4294-AE88-FC65A0E02528}" srcId="{9E2C3CBD-9541-4D10-9161-A102B7AC7FD5}" destId="{15BA6D02-54DA-48F2-A413-9E830355FF8E}" srcOrd="3" destOrd="0" parTransId="{CEAECB41-AE53-41C2-BC56-1595CD0C9455}" sibTransId="{ABA6B385-61B1-4124-8743-2FD7164D03D6}"/>
    <dgm:cxn modelId="{29558682-E124-49FF-9894-75275E3AF222}" type="presOf" srcId="{FCC90AA3-1553-4D99-A744-F0B1507C08B7}" destId="{362C5A39-80F7-4C6E-9893-AB50C277C021}" srcOrd="0" destOrd="0" presId="urn:microsoft.com/office/officeart/2008/layout/CircleAccentTimeline"/>
    <dgm:cxn modelId="{0CA89B8C-45F8-47F7-96BE-254AE16A6A58}" srcId="{39A5C783-9DE0-4A5E-951F-B542A2922B23}" destId="{FCC90AA3-1553-4D99-A744-F0B1507C08B7}" srcOrd="0" destOrd="0" parTransId="{FB45D013-A801-4C7C-ACCF-647C819C3175}" sibTransId="{DC292FD7-F740-42BF-A6CB-8C0C987513F2}"/>
    <dgm:cxn modelId="{7A34668F-2B7C-4E40-93C1-3C4C97AE50EF}" srcId="{B5076F54-E4FD-4015-A4CC-4BED068FB992}" destId="{1915235D-06DB-4E36-99D4-33ECC0B8858B}" srcOrd="1" destOrd="0" parTransId="{8AA5B670-1784-40B0-814A-8A92F758A5EC}" sibTransId="{06A122A7-DE4B-48F9-8688-0DE37D9A25B9}"/>
    <dgm:cxn modelId="{3F58F7A2-79F7-45D1-9EFE-F107E3336829}" srcId="{9E2C3CBD-9541-4D10-9161-A102B7AC7FD5}" destId="{B5076F54-E4FD-4015-A4CC-4BED068FB992}" srcOrd="0" destOrd="0" parTransId="{3789B568-EC77-4570-8CD9-15E9261FDD89}" sibTransId="{6369C149-60B1-4F2B-9A70-1D2D53A01E7E}"/>
    <dgm:cxn modelId="{BE2C93B5-EBB8-4EC3-B670-A3DECDF74931}" type="presOf" srcId="{15BA6D02-54DA-48F2-A413-9E830355FF8E}" destId="{DB960432-D0D2-48A5-9526-CCA4D80A0088}" srcOrd="0" destOrd="0" presId="urn:microsoft.com/office/officeart/2008/layout/CircleAccentTimeline"/>
    <dgm:cxn modelId="{30AB12B8-DBB8-4421-BEF7-F6F3D784E55A}" type="presOf" srcId="{39A5C783-9DE0-4A5E-951F-B542A2922B23}" destId="{07D9AE5A-A772-4DF1-ACD2-BC6D5618285A}" srcOrd="0" destOrd="0" presId="urn:microsoft.com/office/officeart/2008/layout/CircleAccentTimeline"/>
    <dgm:cxn modelId="{1CECDAC5-A3DB-480F-9617-2919F8C6C359}" type="presOf" srcId="{26897A80-0B76-48AD-8F30-F391DF98709B}" destId="{EA0A7387-3A8E-496A-A40E-B01CC394957C}" srcOrd="0" destOrd="0" presId="urn:microsoft.com/office/officeart/2008/layout/CircleAccentTimeline"/>
    <dgm:cxn modelId="{CA061DC8-039B-4EC1-859D-8DAA11732331}" srcId="{B5076F54-E4FD-4015-A4CC-4BED068FB992}" destId="{26897A80-0B76-48AD-8F30-F391DF98709B}" srcOrd="0" destOrd="0" parTransId="{1C02223C-E82A-4023-A830-19BFE7A1748D}" sibTransId="{C43AE90D-E1A7-44C1-BA83-1DFF913D860B}"/>
    <dgm:cxn modelId="{19603FC8-B5F1-47CC-8442-72D1AC2003EF}" type="presOf" srcId="{8310179A-8646-45C1-B604-336244A1ED8A}" destId="{DA4B47B1-DC5F-4781-A822-ADF1DF611954}" srcOrd="0" destOrd="0" presId="urn:microsoft.com/office/officeart/2008/layout/CircleAccentTimeline"/>
    <dgm:cxn modelId="{D9E65DDF-A530-4952-8BF0-A6B1154A5C40}" type="presOf" srcId="{7A83B051-ACEF-43FC-9514-341421F1A22F}" destId="{A71D4FFF-3757-472D-B97C-C89C23EE666B}" srcOrd="0" destOrd="0" presId="urn:microsoft.com/office/officeart/2008/layout/CircleAccentTimeline"/>
    <dgm:cxn modelId="{AD1B78EF-22E6-457E-B43F-9BE3C5D9570E}" srcId="{9E2C3CBD-9541-4D10-9161-A102B7AC7FD5}" destId="{39A5C783-9DE0-4A5E-951F-B542A2922B23}" srcOrd="1" destOrd="0" parTransId="{B180C85E-7EF1-413A-A90D-47E2AC7DE652}" sibTransId="{38CC2A03-9171-4ACE-827B-34F6EB65D78F}"/>
    <dgm:cxn modelId="{2379A3AD-71B9-44AE-BBFB-7F09BB9C6088}" type="presParOf" srcId="{BA39AAED-8264-4A02-B72F-8C41D4FE44E4}" destId="{EB1EC843-118D-482E-874B-39A7BE001BB2}" srcOrd="0" destOrd="0" presId="urn:microsoft.com/office/officeart/2008/layout/CircleAccentTimeline"/>
    <dgm:cxn modelId="{E5E56719-2AD3-4FEE-8FA4-F9943E0438AC}" type="presParOf" srcId="{EB1EC843-118D-482E-874B-39A7BE001BB2}" destId="{B02E8BA6-6B89-4FB8-AEFC-C366F03252DD}" srcOrd="0" destOrd="0" presId="urn:microsoft.com/office/officeart/2008/layout/CircleAccentTimeline"/>
    <dgm:cxn modelId="{9357841F-0EE3-418A-ACA8-251907DAE186}" type="presParOf" srcId="{EB1EC843-118D-482E-874B-39A7BE001BB2}" destId="{1193E157-C60E-4413-B961-6B9AD7511AC4}" srcOrd="1" destOrd="0" presId="urn:microsoft.com/office/officeart/2008/layout/CircleAccentTimeline"/>
    <dgm:cxn modelId="{EDE694E9-E1FA-4072-9EE1-091CD83156EF}" type="presParOf" srcId="{EB1EC843-118D-482E-874B-39A7BE001BB2}" destId="{0B47663F-357B-461A-8EAA-FA2E325E1416}" srcOrd="2" destOrd="0" presId="urn:microsoft.com/office/officeart/2008/layout/CircleAccentTimeline"/>
    <dgm:cxn modelId="{D74A0D71-E1C6-439E-A84B-ED03A3E913FD}" type="presParOf" srcId="{BA39AAED-8264-4A02-B72F-8C41D4FE44E4}" destId="{4B1D9120-3196-410D-9FCB-02BC8198C152}" srcOrd="1" destOrd="0" presId="urn:microsoft.com/office/officeart/2008/layout/CircleAccentTimeline"/>
    <dgm:cxn modelId="{21ECDC6D-D0C4-4147-8402-88EA51B0F7F7}" type="presParOf" srcId="{BA39AAED-8264-4A02-B72F-8C41D4FE44E4}" destId="{D4627529-B508-4A73-8805-DCF4A085234D}" srcOrd="2" destOrd="0" presId="urn:microsoft.com/office/officeart/2008/layout/CircleAccentTimeline"/>
    <dgm:cxn modelId="{39DCD2BB-311B-41E6-8EF7-E2800D1F4C3E}" type="presParOf" srcId="{BA39AAED-8264-4A02-B72F-8C41D4FE44E4}" destId="{1589E6EF-C008-4DC2-BE2C-B6535ABEC39F}" srcOrd="3" destOrd="0" presId="urn:microsoft.com/office/officeart/2008/layout/CircleAccentTimeline"/>
    <dgm:cxn modelId="{464F6F9C-DE95-4812-97BD-A0788AF5F2BB}" type="presParOf" srcId="{BA39AAED-8264-4A02-B72F-8C41D4FE44E4}" destId="{D52AA1D7-1A5F-4395-8982-0924A4BC9E22}" srcOrd="4" destOrd="0" presId="urn:microsoft.com/office/officeart/2008/layout/CircleAccentTimeline"/>
    <dgm:cxn modelId="{D2E10CE9-DCE8-44F5-9DB2-2F38715D1046}" type="presParOf" srcId="{D52AA1D7-1A5F-4395-8982-0924A4BC9E22}" destId="{73BAC83D-D98F-463B-A377-9FE73A06D4C7}" srcOrd="0" destOrd="0" presId="urn:microsoft.com/office/officeart/2008/layout/CircleAccentTimeline"/>
    <dgm:cxn modelId="{3D56FF02-B82F-4FE3-9F3F-E92F8DF3A4CE}" type="presParOf" srcId="{D52AA1D7-1A5F-4395-8982-0924A4BC9E22}" destId="{EA0A7387-3A8E-496A-A40E-B01CC394957C}" srcOrd="1" destOrd="0" presId="urn:microsoft.com/office/officeart/2008/layout/CircleAccentTimeline"/>
    <dgm:cxn modelId="{16B8B020-ABA9-4163-BB7D-315A9A0B0E52}" type="presParOf" srcId="{D52AA1D7-1A5F-4395-8982-0924A4BC9E22}" destId="{9B54D6E6-A02B-4E4D-B0C9-08CFAFB463BC}" srcOrd="2" destOrd="0" presId="urn:microsoft.com/office/officeart/2008/layout/CircleAccentTimeline"/>
    <dgm:cxn modelId="{DCD3B239-F472-4BAD-B60A-576E31457FF0}" type="presParOf" srcId="{BA39AAED-8264-4A02-B72F-8C41D4FE44E4}" destId="{A62A555E-BC6D-40E4-8B34-1D3CBBCF2260}" srcOrd="5" destOrd="0" presId="urn:microsoft.com/office/officeart/2008/layout/CircleAccentTimeline"/>
    <dgm:cxn modelId="{CFC31F69-17DE-4230-8097-9BDF548F1136}" type="presParOf" srcId="{BA39AAED-8264-4A02-B72F-8C41D4FE44E4}" destId="{A7F81DED-17DF-4554-9D62-D61C043ED930}" srcOrd="6" destOrd="0" presId="urn:microsoft.com/office/officeart/2008/layout/CircleAccentTimeline"/>
    <dgm:cxn modelId="{2D6AE074-4970-4E1A-B825-CD8ACCED7F6D}" type="presParOf" srcId="{BA39AAED-8264-4A02-B72F-8C41D4FE44E4}" destId="{78EDEC37-1AC0-4224-AD3E-79D93E9AC54F}" srcOrd="7" destOrd="0" presId="urn:microsoft.com/office/officeart/2008/layout/CircleAccentTimeline"/>
    <dgm:cxn modelId="{E18D3E6F-6579-4852-AD4F-650286B88990}" type="presParOf" srcId="{BA39AAED-8264-4A02-B72F-8C41D4FE44E4}" destId="{79D5369C-8ABC-4EDB-AF8E-B2C8F5CA3FD9}" srcOrd="8" destOrd="0" presId="urn:microsoft.com/office/officeart/2008/layout/CircleAccentTimeline"/>
    <dgm:cxn modelId="{52AED184-749B-4ED2-85D3-7B1AE4941081}" type="presParOf" srcId="{79D5369C-8ABC-4EDB-AF8E-B2C8F5CA3FD9}" destId="{3470A6B6-4514-4DED-92BA-AB33A6A51AB1}" srcOrd="0" destOrd="0" presId="urn:microsoft.com/office/officeart/2008/layout/CircleAccentTimeline"/>
    <dgm:cxn modelId="{ED915E90-ED95-42E4-A6E2-8196DAAC0331}" type="presParOf" srcId="{79D5369C-8ABC-4EDB-AF8E-B2C8F5CA3FD9}" destId="{303386DF-A3CC-4F9D-A060-6A7F307AC3E5}" srcOrd="1" destOrd="0" presId="urn:microsoft.com/office/officeart/2008/layout/CircleAccentTimeline"/>
    <dgm:cxn modelId="{3360B337-7F54-4823-AD1F-B4BA4F23B229}" type="presParOf" srcId="{79D5369C-8ABC-4EDB-AF8E-B2C8F5CA3FD9}" destId="{8FD68D00-F19B-4FF4-8604-3E5B70795E69}" srcOrd="2" destOrd="0" presId="urn:microsoft.com/office/officeart/2008/layout/CircleAccentTimeline"/>
    <dgm:cxn modelId="{A8FBC3D3-FEDD-48EE-9ED8-65EEB504A596}" type="presParOf" srcId="{BA39AAED-8264-4A02-B72F-8C41D4FE44E4}" destId="{ABD5CC4D-304E-4D8D-8DE8-20AF6245B658}" srcOrd="9" destOrd="0" presId="urn:microsoft.com/office/officeart/2008/layout/CircleAccentTimeline"/>
    <dgm:cxn modelId="{4EFE5A4F-C285-4233-B9C2-E10501A4D9CB}" type="presParOf" srcId="{BA39AAED-8264-4A02-B72F-8C41D4FE44E4}" destId="{A5D65A9F-023F-4064-A68B-A7B43959F0AB}" srcOrd="10" destOrd="0" presId="urn:microsoft.com/office/officeart/2008/layout/CircleAccentTimeline"/>
    <dgm:cxn modelId="{3B9896A3-B97C-46F4-A5DD-62CD594AC99F}" type="presParOf" srcId="{BA39AAED-8264-4A02-B72F-8C41D4FE44E4}" destId="{B2637583-4602-4A8F-944F-716AAEC40168}" srcOrd="11" destOrd="0" presId="urn:microsoft.com/office/officeart/2008/layout/CircleAccentTimeline"/>
    <dgm:cxn modelId="{1E877943-5B6F-4A7D-8D60-B4C5AA3A11C2}" type="presParOf" srcId="{B2637583-4602-4A8F-944F-716AAEC40168}" destId="{612B9037-7471-43C4-8E10-ABFDC85CB208}" srcOrd="0" destOrd="0" presId="urn:microsoft.com/office/officeart/2008/layout/CircleAccentTimeline"/>
    <dgm:cxn modelId="{CFDB59CE-5603-4930-A25A-005CDCB72CF6}" type="presParOf" srcId="{B2637583-4602-4A8F-944F-716AAEC40168}" destId="{07D9AE5A-A772-4DF1-ACD2-BC6D5618285A}" srcOrd="1" destOrd="0" presId="urn:microsoft.com/office/officeart/2008/layout/CircleAccentTimeline"/>
    <dgm:cxn modelId="{60509421-208D-4018-8EBE-16CDEC1CDA20}" type="presParOf" srcId="{B2637583-4602-4A8F-944F-716AAEC40168}" destId="{DBAF514D-CFA8-4D2E-BBA3-B614479E1391}" srcOrd="2" destOrd="0" presId="urn:microsoft.com/office/officeart/2008/layout/CircleAccentTimeline"/>
    <dgm:cxn modelId="{CBDD33E4-A6AE-4E48-AAD4-B4C055B5DEE1}" type="presParOf" srcId="{BA39AAED-8264-4A02-B72F-8C41D4FE44E4}" destId="{3B4957C2-F747-4AF3-9C00-23F6A0E688DA}" srcOrd="12" destOrd="0" presId="urn:microsoft.com/office/officeart/2008/layout/CircleAccentTimeline"/>
    <dgm:cxn modelId="{98FDA444-F2E1-4EA3-AAA9-778F50D765DF}" type="presParOf" srcId="{BA39AAED-8264-4A02-B72F-8C41D4FE44E4}" destId="{C79EB61F-737F-4076-88F3-DCCF70BB5B45}" srcOrd="13" destOrd="0" presId="urn:microsoft.com/office/officeart/2008/layout/CircleAccentTimeline"/>
    <dgm:cxn modelId="{3DC49BEF-A553-4B1E-9D39-FE3D5E006EE0}" type="presParOf" srcId="{BA39AAED-8264-4A02-B72F-8C41D4FE44E4}" destId="{468F7D3B-11E3-4BBA-B0A3-AF66D17927F3}" srcOrd="14" destOrd="0" presId="urn:microsoft.com/office/officeart/2008/layout/CircleAccentTimeline"/>
    <dgm:cxn modelId="{5036FC58-D352-4D52-BF48-21800622CD66}" type="presParOf" srcId="{BA39AAED-8264-4A02-B72F-8C41D4FE44E4}" destId="{A53E1980-AC15-45DA-8A56-CBAF4B96B2C6}" srcOrd="15" destOrd="0" presId="urn:microsoft.com/office/officeart/2008/layout/CircleAccentTimeline"/>
    <dgm:cxn modelId="{DA10DC20-623C-45F4-99B9-C6B43FA2600F}" type="presParOf" srcId="{A53E1980-AC15-45DA-8A56-CBAF4B96B2C6}" destId="{282CFF3A-C120-46C0-AAE6-A5F506DAD17E}" srcOrd="0" destOrd="0" presId="urn:microsoft.com/office/officeart/2008/layout/CircleAccentTimeline"/>
    <dgm:cxn modelId="{D00C5B64-F417-4590-8261-67E0487BC7A0}" type="presParOf" srcId="{A53E1980-AC15-45DA-8A56-CBAF4B96B2C6}" destId="{362C5A39-80F7-4C6E-9893-AB50C277C021}" srcOrd="1" destOrd="0" presId="urn:microsoft.com/office/officeart/2008/layout/CircleAccentTimeline"/>
    <dgm:cxn modelId="{95DAF5D0-C668-4A90-8C3F-65C87F3AF4C7}" type="presParOf" srcId="{A53E1980-AC15-45DA-8A56-CBAF4B96B2C6}" destId="{984DDA54-139F-4BF8-A299-F993B1C93B5A}" srcOrd="2" destOrd="0" presId="urn:microsoft.com/office/officeart/2008/layout/CircleAccentTimeline"/>
    <dgm:cxn modelId="{24559CFD-F47B-4BD5-95CD-3D18596CCC22}" type="presParOf" srcId="{BA39AAED-8264-4A02-B72F-8C41D4FE44E4}" destId="{F13F0C58-A6E4-430D-A654-D363C23376E6}" srcOrd="16" destOrd="0" presId="urn:microsoft.com/office/officeart/2008/layout/CircleAccentTimeline"/>
    <dgm:cxn modelId="{3CE41B97-CA70-4337-99DE-5A875FB3EE4B}" type="presParOf" srcId="{BA39AAED-8264-4A02-B72F-8C41D4FE44E4}" destId="{1F50ED50-AB9A-45B3-A92F-AF739EFB653C}" srcOrd="17" destOrd="0" presId="urn:microsoft.com/office/officeart/2008/layout/CircleAccentTimeline"/>
    <dgm:cxn modelId="{C4EC2F1B-9CFF-43CA-B3FF-FF715F158759}" type="presParOf" srcId="{BA39AAED-8264-4A02-B72F-8C41D4FE44E4}" destId="{F2D5C8B5-9DCA-473B-BB9F-50EA93113793}" srcOrd="18" destOrd="0" presId="urn:microsoft.com/office/officeart/2008/layout/CircleAccentTimeline"/>
    <dgm:cxn modelId="{D2E84699-177C-4FB8-B0E0-9FF043AF6290}" type="presParOf" srcId="{F2D5C8B5-9DCA-473B-BB9F-50EA93113793}" destId="{C359C51A-FF45-454B-9547-A5FFE625C479}" srcOrd="0" destOrd="0" presId="urn:microsoft.com/office/officeart/2008/layout/CircleAccentTimeline"/>
    <dgm:cxn modelId="{BC4B96ED-03F7-4EF7-B9FD-38823A647F28}" type="presParOf" srcId="{F2D5C8B5-9DCA-473B-BB9F-50EA93113793}" destId="{9993046D-CD4E-46DA-AD00-DA061815E6BC}" srcOrd="1" destOrd="0" presId="urn:microsoft.com/office/officeart/2008/layout/CircleAccentTimeline"/>
    <dgm:cxn modelId="{C1E49BC0-F037-41EE-A5F6-CF729B875ACD}" type="presParOf" srcId="{F2D5C8B5-9DCA-473B-BB9F-50EA93113793}" destId="{B93E4270-230A-4DCE-8165-A9CEE56EE7FF}" srcOrd="2" destOrd="0" presId="urn:microsoft.com/office/officeart/2008/layout/CircleAccentTimeline"/>
    <dgm:cxn modelId="{92C6480B-91B1-4F47-AD24-EDE1E692B1F9}" type="presParOf" srcId="{BA39AAED-8264-4A02-B72F-8C41D4FE44E4}" destId="{B0941162-068E-47B5-98BD-BBEFD648C7E9}" srcOrd="19" destOrd="0" presId="urn:microsoft.com/office/officeart/2008/layout/CircleAccentTimeline"/>
    <dgm:cxn modelId="{C9629174-8BE3-4E50-AF3B-A48546B204B5}" type="presParOf" srcId="{BA39AAED-8264-4A02-B72F-8C41D4FE44E4}" destId="{514B4EC4-0F10-41B9-AA0F-2DBD5AF7A0A3}" srcOrd="20" destOrd="0" presId="urn:microsoft.com/office/officeart/2008/layout/CircleAccentTimeline"/>
    <dgm:cxn modelId="{20D91DB2-D3FD-45C8-BAAF-994F9D534422}" type="presParOf" srcId="{BA39AAED-8264-4A02-B72F-8C41D4FE44E4}" destId="{C89666B7-8B28-44EE-93F5-23D5DE39FD93}" srcOrd="21" destOrd="0" presId="urn:microsoft.com/office/officeart/2008/layout/CircleAccentTimeline"/>
    <dgm:cxn modelId="{360F6EC8-A075-4AB6-85D3-894BC449A1DF}" type="presParOf" srcId="{C89666B7-8B28-44EE-93F5-23D5DE39FD93}" destId="{FE49806C-FBD9-446C-A479-B770C43A4008}" srcOrd="0" destOrd="0" presId="urn:microsoft.com/office/officeart/2008/layout/CircleAccentTimeline"/>
    <dgm:cxn modelId="{005A6EA3-22D5-4942-8B03-7EDEDB957944}" type="presParOf" srcId="{C89666B7-8B28-44EE-93F5-23D5DE39FD93}" destId="{DB960432-D0D2-48A5-9526-CCA4D80A0088}" srcOrd="1" destOrd="0" presId="urn:microsoft.com/office/officeart/2008/layout/CircleAccentTimeline"/>
    <dgm:cxn modelId="{ABC6FE39-38A4-4AAC-B745-73DF68CF3E25}" type="presParOf" srcId="{C89666B7-8B28-44EE-93F5-23D5DE39FD93}" destId="{87B6272E-702F-4F0B-A5A5-986E476B050C}" srcOrd="2" destOrd="0" presId="urn:microsoft.com/office/officeart/2008/layout/CircleAccentTimeline"/>
    <dgm:cxn modelId="{7D99F7E8-B0E2-49CA-BFD5-A08FD4F76EE3}" type="presParOf" srcId="{BA39AAED-8264-4A02-B72F-8C41D4FE44E4}" destId="{AED5389F-5CFE-437B-AD8E-704F36539FFE}" srcOrd="22" destOrd="0" presId="urn:microsoft.com/office/officeart/2008/layout/CircleAccentTimeline"/>
    <dgm:cxn modelId="{3273F63C-A230-4B0E-A20D-681091EC48C3}" type="presParOf" srcId="{BA39AAED-8264-4A02-B72F-8C41D4FE44E4}" destId="{88674444-14FD-41E2-B32F-7E07EA52856E}" srcOrd="23" destOrd="0" presId="urn:microsoft.com/office/officeart/2008/layout/CircleAccentTimeline"/>
    <dgm:cxn modelId="{164FE7D8-740C-4A05-A019-E5382FAB05DC}" type="presParOf" srcId="{BA39AAED-8264-4A02-B72F-8C41D4FE44E4}" destId="{AC35C6C8-347D-4449-8A85-DCEE80916EED}" srcOrd="24" destOrd="0" presId="urn:microsoft.com/office/officeart/2008/layout/CircleAccentTimeline"/>
    <dgm:cxn modelId="{33626B43-E3CF-4463-A507-60B5EE3B28CA}" type="presParOf" srcId="{BA39AAED-8264-4A02-B72F-8C41D4FE44E4}" destId="{C47937DB-9688-4318-92F1-E2783184711A}" srcOrd="25" destOrd="0" presId="urn:microsoft.com/office/officeart/2008/layout/CircleAccentTimeline"/>
    <dgm:cxn modelId="{F256D4BF-3114-4E5A-854F-65A087DC09FE}" type="presParOf" srcId="{C47937DB-9688-4318-92F1-E2783184711A}" destId="{136F32C3-0830-4F39-869A-06D570C076DD}" srcOrd="0" destOrd="0" presId="urn:microsoft.com/office/officeart/2008/layout/CircleAccentTimeline"/>
    <dgm:cxn modelId="{5570DDEC-9FF4-47D8-92B7-74E5C9BB28AC}" type="presParOf" srcId="{C47937DB-9688-4318-92F1-E2783184711A}" destId="{DA4B47B1-DC5F-4781-A822-ADF1DF611954}" srcOrd="1" destOrd="0" presId="urn:microsoft.com/office/officeart/2008/layout/CircleAccentTimeline"/>
    <dgm:cxn modelId="{9EA1377D-CCC5-41D0-87BE-3CFA939AF46C}" type="presParOf" srcId="{C47937DB-9688-4318-92F1-E2783184711A}" destId="{1787303A-FDBE-44DF-89E7-DAA941A1BA3A}" srcOrd="2" destOrd="0" presId="urn:microsoft.com/office/officeart/2008/layout/CircleAccentTimeline"/>
    <dgm:cxn modelId="{1DF7C6D9-6CAD-476A-9D16-0D362025A502}" type="presParOf" srcId="{BA39AAED-8264-4A02-B72F-8C41D4FE44E4}" destId="{1D6778D2-CE81-4768-AC19-245CB212B10A}" srcOrd="26" destOrd="0" presId="urn:microsoft.com/office/officeart/2008/layout/CircleAccentTimeline"/>
    <dgm:cxn modelId="{3634684A-6FD9-485F-BDCD-8534D14201B1}" type="presParOf" srcId="{BA39AAED-8264-4A02-B72F-8C41D4FE44E4}" destId="{ED0594FF-67F5-4823-A136-6B9B34BF8D85}" srcOrd="27" destOrd="0" presId="urn:microsoft.com/office/officeart/2008/layout/CircleAccentTimeline"/>
    <dgm:cxn modelId="{BA009930-E8CF-48AB-BCBF-DABD37CBC852}" type="presParOf" srcId="{BA39AAED-8264-4A02-B72F-8C41D4FE44E4}" destId="{89AF38AC-CDEB-41B5-854E-BD77EC163E75}" srcOrd="28" destOrd="0" presId="urn:microsoft.com/office/officeart/2008/layout/CircleAccentTimeline"/>
    <dgm:cxn modelId="{417E8E6E-C70B-4B21-B5F8-9E19E6EE05C5}" type="presParOf" srcId="{BA39AAED-8264-4A02-B72F-8C41D4FE44E4}" destId="{57C259E3-48C2-42AF-A5FB-C8407AF9EC27}" srcOrd="29" destOrd="0" presId="urn:microsoft.com/office/officeart/2008/layout/CircleAccentTimeline"/>
    <dgm:cxn modelId="{B6217479-04F5-4D34-8334-31E72BEA30FD}" type="presParOf" srcId="{57C259E3-48C2-42AF-A5FB-C8407AF9EC27}" destId="{F04F3FDF-9F42-4728-AB6F-180CFF84A938}" srcOrd="0" destOrd="0" presId="urn:microsoft.com/office/officeart/2008/layout/CircleAccentTimeline"/>
    <dgm:cxn modelId="{D8AED54B-9C75-4438-8A58-C401DEF4AAFC}" type="presParOf" srcId="{57C259E3-48C2-42AF-A5FB-C8407AF9EC27}" destId="{E8C471F0-F0B0-49B8-9CBB-B526917928D2}" srcOrd="1" destOrd="0" presId="urn:microsoft.com/office/officeart/2008/layout/CircleAccentTimeline"/>
    <dgm:cxn modelId="{7E490DCD-3EBD-4458-895E-12749303103E}" type="presParOf" srcId="{57C259E3-48C2-42AF-A5FB-C8407AF9EC27}" destId="{CB6F02EF-8A47-444D-9862-5664DF30CD69}" srcOrd="2" destOrd="0" presId="urn:microsoft.com/office/officeart/2008/layout/CircleAccentTimeline"/>
    <dgm:cxn modelId="{DECF9F59-0273-4C82-9A78-0CF187FCA4EE}" type="presParOf" srcId="{BA39AAED-8264-4A02-B72F-8C41D4FE44E4}" destId="{5150BFB3-15BC-4834-9DD5-2B9FB0124CE7}" srcOrd="30" destOrd="0" presId="urn:microsoft.com/office/officeart/2008/layout/CircleAccentTimeline"/>
    <dgm:cxn modelId="{B5C8096A-E89A-4AC7-A595-3E47025A9713}" type="presParOf" srcId="{BA39AAED-8264-4A02-B72F-8C41D4FE44E4}" destId="{B966E543-E8EB-41D8-8367-37DC5A0B4010}" srcOrd="31" destOrd="0" presId="urn:microsoft.com/office/officeart/2008/layout/CircleAccentTimeline"/>
    <dgm:cxn modelId="{F4CFC734-EF8C-4984-93CB-9154DE88145F}" type="presParOf" srcId="{BA39AAED-8264-4A02-B72F-8C41D4FE44E4}" destId="{0065FCBA-105A-4292-8D67-51B1DC993536}" srcOrd="32" destOrd="0" presId="urn:microsoft.com/office/officeart/2008/layout/CircleAccentTimeline"/>
    <dgm:cxn modelId="{B98D1652-5D6A-46B9-A7CB-11A7553DA7FF}" type="presParOf" srcId="{BA39AAED-8264-4A02-B72F-8C41D4FE44E4}" destId="{B1E271A9-458B-46DE-8393-861C401E03B9}" srcOrd="33" destOrd="0" presId="urn:microsoft.com/office/officeart/2008/layout/CircleAccentTimeline"/>
    <dgm:cxn modelId="{23897082-0F62-432A-B6DF-2592D6888018}" type="presParOf" srcId="{B1E271A9-458B-46DE-8393-861C401E03B9}" destId="{C98271DF-15DE-4E64-A52E-E293E6F98D94}" srcOrd="0" destOrd="0" presId="urn:microsoft.com/office/officeart/2008/layout/CircleAccentTimeline"/>
    <dgm:cxn modelId="{4E8586F7-C034-490A-B305-1F0A663ABAEE}" type="presParOf" srcId="{B1E271A9-458B-46DE-8393-861C401E03B9}" destId="{A71D4FFF-3757-472D-B97C-C89C23EE666B}" srcOrd="1" destOrd="0" presId="urn:microsoft.com/office/officeart/2008/layout/CircleAccentTimeline"/>
    <dgm:cxn modelId="{6B569139-7749-48FB-868A-2190CE1E672B}" type="presParOf" srcId="{B1E271A9-458B-46DE-8393-861C401E03B9}" destId="{1004AD5A-BF25-49DF-ABE3-FA7579281B95}" srcOrd="2" destOrd="0" presId="urn:microsoft.com/office/officeart/2008/layout/CircleAccentTimeline"/>
    <dgm:cxn modelId="{554FA17D-1A57-453E-A870-92DB9082AA31}" type="presParOf" srcId="{BA39AAED-8264-4A02-B72F-8C41D4FE44E4}" destId="{E264CFBE-3316-432A-9679-389E7D35872D}" srcOrd="34" destOrd="0" presId="urn:microsoft.com/office/officeart/2008/layout/CircleAccentTimeline"/>
    <dgm:cxn modelId="{14324C7C-EB46-47BD-8D4C-1922F4C2FB8A}" type="presParOf" srcId="{BA39AAED-8264-4A02-B72F-8C41D4FE44E4}" destId="{422269A6-496F-4143-A8B8-69F17B1949D8}" srcOrd="35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40C32-83AB-4C80-B7D4-038381077A55}">
      <dsp:nvSpPr>
        <dsp:cNvPr id="0" name=""/>
        <dsp:cNvSpPr/>
      </dsp:nvSpPr>
      <dsp:spPr>
        <a:xfrm>
          <a:off x="2131884" y="47009"/>
          <a:ext cx="2256472" cy="225647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Biology</a:t>
          </a:r>
        </a:p>
      </dsp:txBody>
      <dsp:txXfrm>
        <a:off x="2432747" y="441892"/>
        <a:ext cx="1654746" cy="1015412"/>
      </dsp:txXfrm>
    </dsp:sp>
    <dsp:sp modelId="{53276414-6FFD-4A46-81C7-805FC1855F4D}">
      <dsp:nvSpPr>
        <dsp:cNvPr id="0" name=""/>
        <dsp:cNvSpPr/>
      </dsp:nvSpPr>
      <dsp:spPr>
        <a:xfrm>
          <a:off x="2946094" y="1457305"/>
          <a:ext cx="2256472" cy="2256472"/>
        </a:xfrm>
        <a:prstGeom prst="ellipse">
          <a:avLst/>
        </a:prstGeom>
        <a:solidFill>
          <a:schemeClr val="accent5">
            <a:alpha val="50000"/>
            <a:hueOff val="-749971"/>
            <a:satOff val="214"/>
            <a:lumOff val="-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Computer Science</a:t>
          </a:r>
        </a:p>
      </dsp:txBody>
      <dsp:txXfrm>
        <a:off x="3636199" y="2040227"/>
        <a:ext cx="1353883" cy="1241060"/>
      </dsp:txXfrm>
    </dsp:sp>
    <dsp:sp modelId="{DEB3A8FB-0251-4B61-B2ED-648C851F630C}">
      <dsp:nvSpPr>
        <dsp:cNvPr id="0" name=""/>
        <dsp:cNvSpPr/>
      </dsp:nvSpPr>
      <dsp:spPr>
        <a:xfrm>
          <a:off x="1317673" y="1457305"/>
          <a:ext cx="2256472" cy="2256472"/>
        </a:xfrm>
        <a:prstGeom prst="ellipse">
          <a:avLst/>
        </a:prstGeom>
        <a:solidFill>
          <a:schemeClr val="accent5">
            <a:alpha val="50000"/>
            <a:hueOff val="-1499942"/>
            <a:satOff val="428"/>
            <a:lumOff val="-7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Math / Statistics / Probability</a:t>
          </a:r>
        </a:p>
      </dsp:txBody>
      <dsp:txXfrm>
        <a:off x="1530158" y="2040227"/>
        <a:ext cx="1353883" cy="1241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593C6-2B6A-464A-8002-F3CF56B829C2}">
      <dsp:nvSpPr>
        <dsp:cNvPr id="0" name=""/>
        <dsp:cNvSpPr/>
      </dsp:nvSpPr>
      <dsp:spPr>
        <a:xfrm>
          <a:off x="1543078" y="1342318"/>
          <a:ext cx="1706145" cy="1475885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kern="1200" dirty="0"/>
            <a:t>OMICs</a:t>
          </a:r>
        </a:p>
      </dsp:txBody>
      <dsp:txXfrm>
        <a:off x="1825810" y="1586893"/>
        <a:ext cx="1140681" cy="986735"/>
      </dsp:txXfrm>
    </dsp:sp>
    <dsp:sp modelId="{88AF3448-4356-465B-A7D9-6DB5B67EF596}">
      <dsp:nvSpPr>
        <dsp:cNvPr id="0" name=""/>
        <dsp:cNvSpPr/>
      </dsp:nvSpPr>
      <dsp:spPr>
        <a:xfrm>
          <a:off x="2611453" y="636207"/>
          <a:ext cx="643723" cy="554653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391EE-8F3D-42E5-9E1B-61A5894DAFE7}">
      <dsp:nvSpPr>
        <dsp:cNvPr id="0" name=""/>
        <dsp:cNvSpPr/>
      </dsp:nvSpPr>
      <dsp:spPr>
        <a:xfrm>
          <a:off x="1700239" y="0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 dirty="0"/>
            <a:t>Genomics</a:t>
          </a:r>
        </a:p>
      </dsp:txBody>
      <dsp:txXfrm>
        <a:off x="1931946" y="200454"/>
        <a:ext cx="934760" cy="808676"/>
      </dsp:txXfrm>
    </dsp:sp>
    <dsp:sp modelId="{E2F27F98-3F57-4C73-AA19-9BF2FD53C7D7}">
      <dsp:nvSpPr>
        <dsp:cNvPr id="0" name=""/>
        <dsp:cNvSpPr/>
      </dsp:nvSpPr>
      <dsp:spPr>
        <a:xfrm>
          <a:off x="3362729" y="1673113"/>
          <a:ext cx="643723" cy="554653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342C6-9B51-43D0-BCE7-4B096D0B649C}">
      <dsp:nvSpPr>
        <dsp:cNvPr id="0" name=""/>
        <dsp:cNvSpPr/>
      </dsp:nvSpPr>
      <dsp:spPr>
        <a:xfrm>
          <a:off x="2982527" y="743975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Transcriptomic</a:t>
          </a:r>
        </a:p>
      </dsp:txBody>
      <dsp:txXfrm>
        <a:off x="3214234" y="944429"/>
        <a:ext cx="934760" cy="808676"/>
      </dsp:txXfrm>
    </dsp:sp>
    <dsp:sp modelId="{F0E822EC-8A3E-4F58-B951-25E4C1858CB6}">
      <dsp:nvSpPr>
        <dsp:cNvPr id="0" name=""/>
        <dsp:cNvSpPr/>
      </dsp:nvSpPr>
      <dsp:spPr>
        <a:xfrm>
          <a:off x="2840844" y="2843585"/>
          <a:ext cx="643723" cy="554653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75E66-042A-4857-B385-EAAE1C5653E3}">
      <dsp:nvSpPr>
        <dsp:cNvPr id="0" name=""/>
        <dsp:cNvSpPr/>
      </dsp:nvSpPr>
      <dsp:spPr>
        <a:xfrm>
          <a:off x="2982527" y="2206545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Phenomics</a:t>
          </a:r>
        </a:p>
      </dsp:txBody>
      <dsp:txXfrm>
        <a:off x="3214234" y="2406999"/>
        <a:ext cx="934760" cy="808676"/>
      </dsp:txXfrm>
    </dsp:sp>
    <dsp:sp modelId="{A290AA02-9303-4CEA-BA71-0C24CED7DE85}">
      <dsp:nvSpPr>
        <dsp:cNvPr id="0" name=""/>
        <dsp:cNvSpPr/>
      </dsp:nvSpPr>
      <dsp:spPr>
        <a:xfrm>
          <a:off x="1546253" y="2965085"/>
          <a:ext cx="643723" cy="554653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1BC37-BED2-4B72-8A9B-36E6C4E91032}">
      <dsp:nvSpPr>
        <dsp:cNvPr id="0" name=""/>
        <dsp:cNvSpPr/>
      </dsp:nvSpPr>
      <dsp:spPr>
        <a:xfrm>
          <a:off x="1700239" y="2951354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Metabolomics</a:t>
          </a:r>
        </a:p>
      </dsp:txBody>
      <dsp:txXfrm>
        <a:off x="1931946" y="3151808"/>
        <a:ext cx="934760" cy="808676"/>
      </dsp:txXfrm>
    </dsp:sp>
    <dsp:sp modelId="{2007814F-FDC9-4F6D-A515-C06DC2F71AB5}">
      <dsp:nvSpPr>
        <dsp:cNvPr id="0" name=""/>
        <dsp:cNvSpPr/>
      </dsp:nvSpPr>
      <dsp:spPr>
        <a:xfrm>
          <a:off x="782675" y="1928595"/>
          <a:ext cx="643723" cy="554653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A4053-96C2-414E-BDA9-41BBEE5F10D2}">
      <dsp:nvSpPr>
        <dsp:cNvPr id="0" name=""/>
        <dsp:cNvSpPr/>
      </dsp:nvSpPr>
      <dsp:spPr>
        <a:xfrm>
          <a:off x="411998" y="2207378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Proteomics</a:t>
          </a:r>
          <a:endParaRPr lang="pt-PT" sz="1400" kern="1200" dirty="0"/>
        </a:p>
      </dsp:txBody>
      <dsp:txXfrm>
        <a:off x="643705" y="2407832"/>
        <a:ext cx="934760" cy="808676"/>
      </dsp:txXfrm>
    </dsp:sp>
    <dsp:sp modelId="{638CD5FE-FA5C-462E-AE80-76007AEFC118}">
      <dsp:nvSpPr>
        <dsp:cNvPr id="0" name=""/>
        <dsp:cNvSpPr/>
      </dsp:nvSpPr>
      <dsp:spPr>
        <a:xfrm>
          <a:off x="411998" y="742311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Epigenomics</a:t>
          </a:r>
        </a:p>
      </dsp:txBody>
      <dsp:txXfrm>
        <a:off x="643705" y="942765"/>
        <a:ext cx="934760" cy="808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593C6-2B6A-464A-8002-F3CF56B829C2}">
      <dsp:nvSpPr>
        <dsp:cNvPr id="0" name=""/>
        <dsp:cNvSpPr/>
      </dsp:nvSpPr>
      <dsp:spPr>
        <a:xfrm>
          <a:off x="1543078" y="1342318"/>
          <a:ext cx="1706145" cy="1475885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kern="1200" dirty="0"/>
            <a:t>OMICs</a:t>
          </a:r>
        </a:p>
      </dsp:txBody>
      <dsp:txXfrm>
        <a:off x="1825810" y="1586893"/>
        <a:ext cx="1140681" cy="986735"/>
      </dsp:txXfrm>
    </dsp:sp>
    <dsp:sp modelId="{88AF3448-4356-465B-A7D9-6DB5B67EF596}">
      <dsp:nvSpPr>
        <dsp:cNvPr id="0" name=""/>
        <dsp:cNvSpPr/>
      </dsp:nvSpPr>
      <dsp:spPr>
        <a:xfrm>
          <a:off x="2611453" y="636207"/>
          <a:ext cx="643723" cy="554653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391EE-8F3D-42E5-9E1B-61A5894DAFE7}">
      <dsp:nvSpPr>
        <dsp:cNvPr id="0" name=""/>
        <dsp:cNvSpPr/>
      </dsp:nvSpPr>
      <dsp:spPr>
        <a:xfrm>
          <a:off x="1700239" y="0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 dirty="0"/>
            <a:t>Genomics</a:t>
          </a:r>
        </a:p>
      </dsp:txBody>
      <dsp:txXfrm>
        <a:off x="1931946" y="200454"/>
        <a:ext cx="934760" cy="808676"/>
      </dsp:txXfrm>
    </dsp:sp>
    <dsp:sp modelId="{E2F27F98-3F57-4C73-AA19-9BF2FD53C7D7}">
      <dsp:nvSpPr>
        <dsp:cNvPr id="0" name=""/>
        <dsp:cNvSpPr/>
      </dsp:nvSpPr>
      <dsp:spPr>
        <a:xfrm>
          <a:off x="3362729" y="1673113"/>
          <a:ext cx="643723" cy="554653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342C6-9B51-43D0-BCE7-4B096D0B649C}">
      <dsp:nvSpPr>
        <dsp:cNvPr id="0" name=""/>
        <dsp:cNvSpPr/>
      </dsp:nvSpPr>
      <dsp:spPr>
        <a:xfrm>
          <a:off x="2982527" y="743975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Transcriptomic</a:t>
          </a:r>
        </a:p>
      </dsp:txBody>
      <dsp:txXfrm>
        <a:off x="3214234" y="944429"/>
        <a:ext cx="934760" cy="808676"/>
      </dsp:txXfrm>
    </dsp:sp>
    <dsp:sp modelId="{F0E822EC-8A3E-4F58-B951-25E4C1858CB6}">
      <dsp:nvSpPr>
        <dsp:cNvPr id="0" name=""/>
        <dsp:cNvSpPr/>
      </dsp:nvSpPr>
      <dsp:spPr>
        <a:xfrm>
          <a:off x="2840844" y="2843585"/>
          <a:ext cx="643723" cy="554653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75E66-042A-4857-B385-EAAE1C5653E3}">
      <dsp:nvSpPr>
        <dsp:cNvPr id="0" name=""/>
        <dsp:cNvSpPr/>
      </dsp:nvSpPr>
      <dsp:spPr>
        <a:xfrm>
          <a:off x="2982527" y="2206545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Phenomics</a:t>
          </a:r>
        </a:p>
      </dsp:txBody>
      <dsp:txXfrm>
        <a:off x="3214234" y="2406999"/>
        <a:ext cx="934760" cy="808676"/>
      </dsp:txXfrm>
    </dsp:sp>
    <dsp:sp modelId="{A290AA02-9303-4CEA-BA71-0C24CED7DE85}">
      <dsp:nvSpPr>
        <dsp:cNvPr id="0" name=""/>
        <dsp:cNvSpPr/>
      </dsp:nvSpPr>
      <dsp:spPr>
        <a:xfrm>
          <a:off x="1546253" y="2965085"/>
          <a:ext cx="643723" cy="554653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1BC37-BED2-4B72-8A9B-36E6C4E91032}">
      <dsp:nvSpPr>
        <dsp:cNvPr id="0" name=""/>
        <dsp:cNvSpPr/>
      </dsp:nvSpPr>
      <dsp:spPr>
        <a:xfrm>
          <a:off x="1700239" y="2951354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Metabolomics</a:t>
          </a:r>
        </a:p>
      </dsp:txBody>
      <dsp:txXfrm>
        <a:off x="1931946" y="3151808"/>
        <a:ext cx="934760" cy="808676"/>
      </dsp:txXfrm>
    </dsp:sp>
    <dsp:sp modelId="{2007814F-FDC9-4F6D-A515-C06DC2F71AB5}">
      <dsp:nvSpPr>
        <dsp:cNvPr id="0" name=""/>
        <dsp:cNvSpPr/>
      </dsp:nvSpPr>
      <dsp:spPr>
        <a:xfrm>
          <a:off x="782675" y="1928595"/>
          <a:ext cx="643723" cy="554653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A4053-96C2-414E-BDA9-41BBEE5F10D2}">
      <dsp:nvSpPr>
        <dsp:cNvPr id="0" name=""/>
        <dsp:cNvSpPr/>
      </dsp:nvSpPr>
      <dsp:spPr>
        <a:xfrm>
          <a:off x="411998" y="2207378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Proteomics</a:t>
          </a:r>
          <a:endParaRPr lang="pt-PT" sz="1400" kern="1200" dirty="0"/>
        </a:p>
      </dsp:txBody>
      <dsp:txXfrm>
        <a:off x="643705" y="2407832"/>
        <a:ext cx="934760" cy="808676"/>
      </dsp:txXfrm>
    </dsp:sp>
    <dsp:sp modelId="{638CD5FE-FA5C-462E-AE80-76007AEFC118}">
      <dsp:nvSpPr>
        <dsp:cNvPr id="0" name=""/>
        <dsp:cNvSpPr/>
      </dsp:nvSpPr>
      <dsp:spPr>
        <a:xfrm>
          <a:off x="411998" y="742311"/>
          <a:ext cx="1398174" cy="1209584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/>
            <a:t>Epigenomics</a:t>
          </a:r>
        </a:p>
      </dsp:txBody>
      <dsp:txXfrm>
        <a:off x="643705" y="942765"/>
        <a:ext cx="934760" cy="8086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FD45C-BFED-4C78-B1C7-0CBBE86ABF5D}">
      <dsp:nvSpPr>
        <dsp:cNvPr id="0" name=""/>
        <dsp:cNvSpPr/>
      </dsp:nvSpPr>
      <dsp:spPr>
        <a:xfrm rot="5400000">
          <a:off x="167957" y="855909"/>
          <a:ext cx="1333294" cy="161026"/>
        </a:xfrm>
        <a:prstGeom prst="rect">
          <a:avLst/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F7437-F32A-4744-9E47-D1C560FA2303}">
      <dsp:nvSpPr>
        <dsp:cNvPr id="0" name=""/>
        <dsp:cNvSpPr/>
      </dsp:nvSpPr>
      <dsp:spPr>
        <a:xfrm>
          <a:off x="472469" y="174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Process and analyse large-scale Raw Data</a:t>
          </a:r>
        </a:p>
      </dsp:txBody>
      <dsp:txXfrm>
        <a:off x="503911" y="33189"/>
        <a:ext cx="1726303" cy="1010628"/>
      </dsp:txXfrm>
    </dsp:sp>
    <dsp:sp modelId="{E3CA7C2C-D3AC-4CD4-8372-344611852CFF}">
      <dsp:nvSpPr>
        <dsp:cNvPr id="0" name=""/>
        <dsp:cNvSpPr/>
      </dsp:nvSpPr>
      <dsp:spPr>
        <a:xfrm rot="5400000">
          <a:off x="167957" y="2197799"/>
          <a:ext cx="1333294" cy="161026"/>
        </a:xfrm>
        <a:prstGeom prst="rect">
          <a:avLst/>
        </a:prstGeom>
        <a:solidFill>
          <a:schemeClr val="accent6">
            <a:shade val="90000"/>
            <a:hueOff val="-12306"/>
            <a:satOff val="-3435"/>
            <a:lumOff val="61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EBD5C-CAFA-4FA3-A5EA-C863BF15F631}">
      <dsp:nvSpPr>
        <dsp:cNvPr id="0" name=""/>
        <dsp:cNvSpPr/>
      </dsp:nvSpPr>
      <dsp:spPr>
        <a:xfrm>
          <a:off x="472469" y="134363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5714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QC and transform / process Data</a:t>
          </a:r>
        </a:p>
      </dsp:txBody>
      <dsp:txXfrm>
        <a:off x="503911" y="1375079"/>
        <a:ext cx="1726303" cy="1010628"/>
      </dsp:txXfrm>
    </dsp:sp>
    <dsp:sp modelId="{70E56D9C-0723-444A-90F5-BF1A2CA05399}">
      <dsp:nvSpPr>
        <dsp:cNvPr id="0" name=""/>
        <dsp:cNvSpPr/>
      </dsp:nvSpPr>
      <dsp:spPr>
        <a:xfrm>
          <a:off x="838902" y="2868744"/>
          <a:ext cx="2371023" cy="161026"/>
        </a:xfrm>
        <a:prstGeom prst="rect">
          <a:avLst/>
        </a:prstGeom>
        <a:solidFill>
          <a:schemeClr val="accent6">
            <a:shade val="90000"/>
            <a:hueOff val="-24612"/>
            <a:satOff val="-6869"/>
            <a:lumOff val="122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26423-C113-4631-A91B-5923A8184195}">
      <dsp:nvSpPr>
        <dsp:cNvPr id="0" name=""/>
        <dsp:cNvSpPr/>
      </dsp:nvSpPr>
      <dsp:spPr>
        <a:xfrm>
          <a:off x="472469" y="2685528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1429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Apply Statistical Models and / or ML algorithms</a:t>
          </a:r>
        </a:p>
      </dsp:txBody>
      <dsp:txXfrm>
        <a:off x="503911" y="2716970"/>
        <a:ext cx="1726303" cy="1010628"/>
      </dsp:txXfrm>
    </dsp:sp>
    <dsp:sp modelId="{197D3560-457A-403C-A5C9-21D0EE200EC9}">
      <dsp:nvSpPr>
        <dsp:cNvPr id="0" name=""/>
        <dsp:cNvSpPr/>
      </dsp:nvSpPr>
      <dsp:spPr>
        <a:xfrm rot="16200000">
          <a:off x="2547576" y="2197799"/>
          <a:ext cx="1333294" cy="161026"/>
        </a:xfrm>
        <a:prstGeom prst="rect">
          <a:avLst/>
        </a:prstGeom>
        <a:solidFill>
          <a:schemeClr val="accent6">
            <a:shade val="90000"/>
            <a:hueOff val="-36919"/>
            <a:satOff val="-10304"/>
            <a:lumOff val="183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67759-B95A-4CD5-81B0-845658F476C5}">
      <dsp:nvSpPr>
        <dsp:cNvPr id="0" name=""/>
        <dsp:cNvSpPr/>
      </dsp:nvSpPr>
      <dsp:spPr>
        <a:xfrm>
          <a:off x="2852088" y="2685528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714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Dimension reduction and / or Clustering</a:t>
          </a:r>
        </a:p>
      </dsp:txBody>
      <dsp:txXfrm>
        <a:off x="2883530" y="2716970"/>
        <a:ext cx="1726303" cy="1010628"/>
      </dsp:txXfrm>
    </dsp:sp>
    <dsp:sp modelId="{D8C562E2-E72C-44E0-81E2-3A107D8A4D43}">
      <dsp:nvSpPr>
        <dsp:cNvPr id="0" name=""/>
        <dsp:cNvSpPr/>
      </dsp:nvSpPr>
      <dsp:spPr>
        <a:xfrm rot="16200000">
          <a:off x="2547576" y="855909"/>
          <a:ext cx="1333294" cy="161026"/>
        </a:xfrm>
        <a:prstGeom prst="rect">
          <a:avLst/>
        </a:prstGeom>
        <a:solidFill>
          <a:schemeClr val="accent6">
            <a:shade val="90000"/>
            <a:hueOff val="-49225"/>
            <a:satOff val="-13739"/>
            <a:lumOff val="244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115C9-BAF5-4D2B-80F0-2812765B0AE4}">
      <dsp:nvSpPr>
        <dsp:cNvPr id="0" name=""/>
        <dsp:cNvSpPr/>
      </dsp:nvSpPr>
      <dsp:spPr>
        <a:xfrm>
          <a:off x="2852088" y="134363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285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Data Visualization</a:t>
          </a:r>
        </a:p>
      </dsp:txBody>
      <dsp:txXfrm>
        <a:off x="2883530" y="1375079"/>
        <a:ext cx="1726303" cy="1010628"/>
      </dsp:txXfrm>
    </dsp:sp>
    <dsp:sp modelId="{8631F28D-9E27-42CE-973E-D9BBD06A4F87}">
      <dsp:nvSpPr>
        <dsp:cNvPr id="0" name=""/>
        <dsp:cNvSpPr/>
      </dsp:nvSpPr>
      <dsp:spPr>
        <a:xfrm>
          <a:off x="3218521" y="184964"/>
          <a:ext cx="2371023" cy="161026"/>
        </a:xfrm>
        <a:prstGeom prst="rect">
          <a:avLst/>
        </a:prstGeom>
        <a:solidFill>
          <a:schemeClr val="accent6">
            <a:shade val="90000"/>
            <a:hueOff val="-61531"/>
            <a:satOff val="-17173"/>
            <a:lumOff val="306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90A2E-8101-4302-81FB-F937FC414759}">
      <dsp:nvSpPr>
        <dsp:cNvPr id="0" name=""/>
        <dsp:cNvSpPr/>
      </dsp:nvSpPr>
      <dsp:spPr>
        <a:xfrm>
          <a:off x="2852088" y="174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8571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Repeat and / or take different approach</a:t>
          </a:r>
        </a:p>
      </dsp:txBody>
      <dsp:txXfrm>
        <a:off x="2883530" y="33189"/>
        <a:ext cx="1726303" cy="1010628"/>
      </dsp:txXfrm>
    </dsp:sp>
    <dsp:sp modelId="{59C14337-4C79-45D5-B984-82D497A7E0EC}">
      <dsp:nvSpPr>
        <dsp:cNvPr id="0" name=""/>
        <dsp:cNvSpPr/>
      </dsp:nvSpPr>
      <dsp:spPr>
        <a:xfrm rot="5400000">
          <a:off x="4927195" y="855909"/>
          <a:ext cx="1333294" cy="161026"/>
        </a:xfrm>
        <a:prstGeom prst="rect">
          <a:avLst/>
        </a:prstGeom>
        <a:solidFill>
          <a:schemeClr val="accent6">
            <a:shade val="90000"/>
            <a:hueOff val="-73837"/>
            <a:satOff val="-20608"/>
            <a:lumOff val="36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3EEA5-B4AF-4B7D-BE50-A053791E6F65}">
      <dsp:nvSpPr>
        <dsp:cNvPr id="0" name=""/>
        <dsp:cNvSpPr/>
      </dsp:nvSpPr>
      <dsp:spPr>
        <a:xfrm>
          <a:off x="5231707" y="174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34286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Maker reports / presentations</a:t>
          </a:r>
        </a:p>
      </dsp:txBody>
      <dsp:txXfrm>
        <a:off x="5263149" y="33189"/>
        <a:ext cx="1726303" cy="1010628"/>
      </dsp:txXfrm>
    </dsp:sp>
    <dsp:sp modelId="{BDBAF3F0-2C4A-4542-B336-7CA30ABB01ED}">
      <dsp:nvSpPr>
        <dsp:cNvPr id="0" name=""/>
        <dsp:cNvSpPr/>
      </dsp:nvSpPr>
      <dsp:spPr>
        <a:xfrm>
          <a:off x="5231707" y="134363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Create Data driven Story</a:t>
          </a:r>
        </a:p>
      </dsp:txBody>
      <dsp:txXfrm>
        <a:off x="5263149" y="1375079"/>
        <a:ext cx="1726303" cy="10106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FD45C-BFED-4C78-B1C7-0CBBE86ABF5D}">
      <dsp:nvSpPr>
        <dsp:cNvPr id="0" name=""/>
        <dsp:cNvSpPr/>
      </dsp:nvSpPr>
      <dsp:spPr>
        <a:xfrm rot="5400000">
          <a:off x="167957" y="855909"/>
          <a:ext cx="1333294" cy="161026"/>
        </a:xfrm>
        <a:prstGeom prst="rect">
          <a:avLst/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F7437-F32A-4744-9E47-D1C560FA2303}">
      <dsp:nvSpPr>
        <dsp:cNvPr id="0" name=""/>
        <dsp:cNvSpPr/>
      </dsp:nvSpPr>
      <dsp:spPr>
        <a:xfrm>
          <a:off x="472469" y="174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Process and analyse large-scale Raw Data</a:t>
          </a:r>
        </a:p>
      </dsp:txBody>
      <dsp:txXfrm>
        <a:off x="503911" y="33189"/>
        <a:ext cx="1726303" cy="1010628"/>
      </dsp:txXfrm>
    </dsp:sp>
    <dsp:sp modelId="{E3CA7C2C-D3AC-4CD4-8372-344611852CFF}">
      <dsp:nvSpPr>
        <dsp:cNvPr id="0" name=""/>
        <dsp:cNvSpPr/>
      </dsp:nvSpPr>
      <dsp:spPr>
        <a:xfrm rot="5400000">
          <a:off x="167957" y="2197799"/>
          <a:ext cx="1333294" cy="161026"/>
        </a:xfrm>
        <a:prstGeom prst="rect">
          <a:avLst/>
        </a:prstGeom>
        <a:solidFill>
          <a:schemeClr val="accent6">
            <a:shade val="90000"/>
            <a:hueOff val="-12306"/>
            <a:satOff val="-3435"/>
            <a:lumOff val="61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EBD5C-CAFA-4FA3-A5EA-C863BF15F631}">
      <dsp:nvSpPr>
        <dsp:cNvPr id="0" name=""/>
        <dsp:cNvSpPr/>
      </dsp:nvSpPr>
      <dsp:spPr>
        <a:xfrm>
          <a:off x="472469" y="134363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5714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QC and transform / process Data</a:t>
          </a:r>
        </a:p>
      </dsp:txBody>
      <dsp:txXfrm>
        <a:off x="503911" y="1375079"/>
        <a:ext cx="1726303" cy="1010628"/>
      </dsp:txXfrm>
    </dsp:sp>
    <dsp:sp modelId="{70E56D9C-0723-444A-90F5-BF1A2CA05399}">
      <dsp:nvSpPr>
        <dsp:cNvPr id="0" name=""/>
        <dsp:cNvSpPr/>
      </dsp:nvSpPr>
      <dsp:spPr>
        <a:xfrm>
          <a:off x="838902" y="2868744"/>
          <a:ext cx="2371023" cy="161026"/>
        </a:xfrm>
        <a:prstGeom prst="rect">
          <a:avLst/>
        </a:prstGeom>
        <a:solidFill>
          <a:schemeClr val="accent6">
            <a:shade val="90000"/>
            <a:hueOff val="-24612"/>
            <a:satOff val="-6869"/>
            <a:lumOff val="122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26423-C113-4631-A91B-5923A8184195}">
      <dsp:nvSpPr>
        <dsp:cNvPr id="0" name=""/>
        <dsp:cNvSpPr/>
      </dsp:nvSpPr>
      <dsp:spPr>
        <a:xfrm>
          <a:off x="472469" y="2685528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1429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Apply Statistical Models and / or ML algorithms</a:t>
          </a:r>
        </a:p>
      </dsp:txBody>
      <dsp:txXfrm>
        <a:off x="503911" y="2716970"/>
        <a:ext cx="1726303" cy="1010628"/>
      </dsp:txXfrm>
    </dsp:sp>
    <dsp:sp modelId="{197D3560-457A-403C-A5C9-21D0EE200EC9}">
      <dsp:nvSpPr>
        <dsp:cNvPr id="0" name=""/>
        <dsp:cNvSpPr/>
      </dsp:nvSpPr>
      <dsp:spPr>
        <a:xfrm rot="16200000">
          <a:off x="2547576" y="2197799"/>
          <a:ext cx="1333294" cy="161026"/>
        </a:xfrm>
        <a:prstGeom prst="rect">
          <a:avLst/>
        </a:prstGeom>
        <a:solidFill>
          <a:schemeClr val="accent6">
            <a:shade val="90000"/>
            <a:hueOff val="-36919"/>
            <a:satOff val="-10304"/>
            <a:lumOff val="183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67759-B95A-4CD5-81B0-845658F476C5}">
      <dsp:nvSpPr>
        <dsp:cNvPr id="0" name=""/>
        <dsp:cNvSpPr/>
      </dsp:nvSpPr>
      <dsp:spPr>
        <a:xfrm>
          <a:off x="2852088" y="2685528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714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Dimension reduction and / or Clustering</a:t>
          </a:r>
        </a:p>
      </dsp:txBody>
      <dsp:txXfrm>
        <a:off x="2883530" y="2716970"/>
        <a:ext cx="1726303" cy="1010628"/>
      </dsp:txXfrm>
    </dsp:sp>
    <dsp:sp modelId="{D8C562E2-E72C-44E0-81E2-3A107D8A4D43}">
      <dsp:nvSpPr>
        <dsp:cNvPr id="0" name=""/>
        <dsp:cNvSpPr/>
      </dsp:nvSpPr>
      <dsp:spPr>
        <a:xfrm rot="16200000">
          <a:off x="2547576" y="855909"/>
          <a:ext cx="1333294" cy="161026"/>
        </a:xfrm>
        <a:prstGeom prst="rect">
          <a:avLst/>
        </a:prstGeom>
        <a:solidFill>
          <a:schemeClr val="accent6">
            <a:shade val="90000"/>
            <a:hueOff val="-49225"/>
            <a:satOff val="-13739"/>
            <a:lumOff val="244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115C9-BAF5-4D2B-80F0-2812765B0AE4}">
      <dsp:nvSpPr>
        <dsp:cNvPr id="0" name=""/>
        <dsp:cNvSpPr/>
      </dsp:nvSpPr>
      <dsp:spPr>
        <a:xfrm>
          <a:off x="2852088" y="134363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285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Data Visualization</a:t>
          </a:r>
        </a:p>
      </dsp:txBody>
      <dsp:txXfrm>
        <a:off x="2883530" y="1375079"/>
        <a:ext cx="1726303" cy="1010628"/>
      </dsp:txXfrm>
    </dsp:sp>
    <dsp:sp modelId="{8631F28D-9E27-42CE-973E-D9BBD06A4F87}">
      <dsp:nvSpPr>
        <dsp:cNvPr id="0" name=""/>
        <dsp:cNvSpPr/>
      </dsp:nvSpPr>
      <dsp:spPr>
        <a:xfrm>
          <a:off x="3218521" y="184964"/>
          <a:ext cx="2371023" cy="161026"/>
        </a:xfrm>
        <a:prstGeom prst="rect">
          <a:avLst/>
        </a:prstGeom>
        <a:solidFill>
          <a:schemeClr val="accent6">
            <a:shade val="90000"/>
            <a:hueOff val="-61531"/>
            <a:satOff val="-17173"/>
            <a:lumOff val="306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90A2E-8101-4302-81FB-F937FC414759}">
      <dsp:nvSpPr>
        <dsp:cNvPr id="0" name=""/>
        <dsp:cNvSpPr/>
      </dsp:nvSpPr>
      <dsp:spPr>
        <a:xfrm>
          <a:off x="2852088" y="174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8571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Repeat and / or take different approach</a:t>
          </a:r>
        </a:p>
      </dsp:txBody>
      <dsp:txXfrm>
        <a:off x="2883530" y="33189"/>
        <a:ext cx="1726303" cy="1010628"/>
      </dsp:txXfrm>
    </dsp:sp>
    <dsp:sp modelId="{59C14337-4C79-45D5-B984-82D497A7E0EC}">
      <dsp:nvSpPr>
        <dsp:cNvPr id="0" name=""/>
        <dsp:cNvSpPr/>
      </dsp:nvSpPr>
      <dsp:spPr>
        <a:xfrm rot="5400000">
          <a:off x="4927195" y="855909"/>
          <a:ext cx="1333294" cy="161026"/>
        </a:xfrm>
        <a:prstGeom prst="rect">
          <a:avLst/>
        </a:prstGeom>
        <a:solidFill>
          <a:schemeClr val="accent6">
            <a:shade val="90000"/>
            <a:hueOff val="-73837"/>
            <a:satOff val="-20608"/>
            <a:lumOff val="36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3EEA5-B4AF-4B7D-BE50-A053791E6F65}">
      <dsp:nvSpPr>
        <dsp:cNvPr id="0" name=""/>
        <dsp:cNvSpPr/>
      </dsp:nvSpPr>
      <dsp:spPr>
        <a:xfrm>
          <a:off x="5231707" y="174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34286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Maker reports / presentations</a:t>
          </a:r>
        </a:p>
      </dsp:txBody>
      <dsp:txXfrm>
        <a:off x="5263149" y="33189"/>
        <a:ext cx="1726303" cy="1010628"/>
      </dsp:txXfrm>
    </dsp:sp>
    <dsp:sp modelId="{BDBAF3F0-2C4A-4542-B336-7CA30ABB01ED}">
      <dsp:nvSpPr>
        <dsp:cNvPr id="0" name=""/>
        <dsp:cNvSpPr/>
      </dsp:nvSpPr>
      <dsp:spPr>
        <a:xfrm>
          <a:off x="5231707" y="1343637"/>
          <a:ext cx="1789187" cy="107351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Create Data driven Story</a:t>
          </a:r>
        </a:p>
      </dsp:txBody>
      <dsp:txXfrm>
        <a:off x="5263149" y="1375079"/>
        <a:ext cx="1726303" cy="10106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E8BA6-6B89-4FB8-AEFC-C366F03252DD}">
      <dsp:nvSpPr>
        <dsp:cNvPr id="0" name=""/>
        <dsp:cNvSpPr/>
      </dsp:nvSpPr>
      <dsp:spPr>
        <a:xfrm>
          <a:off x="1320" y="1510182"/>
          <a:ext cx="1206970" cy="1206970"/>
        </a:xfrm>
        <a:prstGeom prst="donut">
          <a:avLst>
            <a:gd name="adj" fmla="val 2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3E157-C60E-4413-B961-6B9AD7511AC4}">
      <dsp:nvSpPr>
        <dsp:cNvPr id="0" name=""/>
        <dsp:cNvSpPr/>
      </dsp:nvSpPr>
      <dsp:spPr>
        <a:xfrm rot="17700000">
          <a:off x="426602" y="526255"/>
          <a:ext cx="1500398" cy="723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Mendel</a:t>
          </a:r>
        </a:p>
      </dsp:txBody>
      <dsp:txXfrm>
        <a:off x="426602" y="526255"/>
        <a:ext cx="1500398" cy="723075"/>
      </dsp:txXfrm>
    </dsp:sp>
    <dsp:sp modelId="{73BAC83D-D98F-463B-A377-9FE73A06D4C7}">
      <dsp:nvSpPr>
        <dsp:cNvPr id="0" name=""/>
        <dsp:cNvSpPr/>
      </dsp:nvSpPr>
      <dsp:spPr>
        <a:xfrm>
          <a:off x="1299204" y="1800420"/>
          <a:ext cx="626494" cy="626494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A7387-3A8E-496A-A40E-B01CC394957C}">
      <dsp:nvSpPr>
        <dsp:cNvPr id="0" name=""/>
        <dsp:cNvSpPr/>
      </dsp:nvSpPr>
      <dsp:spPr>
        <a:xfrm rot="17700000">
          <a:off x="557207" y="2672401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720" bIns="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Discovery of DNA</a:t>
          </a:r>
        </a:p>
      </dsp:txBody>
      <dsp:txXfrm>
        <a:off x="557207" y="2672401"/>
        <a:ext cx="1297915" cy="625805"/>
      </dsp:txXfrm>
    </dsp:sp>
    <dsp:sp modelId="{9B54D6E6-A02B-4E4D-B0C9-08CFAFB463BC}">
      <dsp:nvSpPr>
        <dsp:cNvPr id="0" name=""/>
        <dsp:cNvSpPr/>
      </dsp:nvSpPr>
      <dsp:spPr>
        <a:xfrm rot="17700000">
          <a:off x="1369779" y="929128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70A6B6-4514-4DED-92BA-AB33A6A51AB1}">
      <dsp:nvSpPr>
        <dsp:cNvPr id="0" name=""/>
        <dsp:cNvSpPr/>
      </dsp:nvSpPr>
      <dsp:spPr>
        <a:xfrm>
          <a:off x="2016515" y="1800420"/>
          <a:ext cx="626494" cy="626494"/>
        </a:xfrm>
        <a:prstGeom prst="ellipse">
          <a:avLst/>
        </a:prstGeom>
        <a:solidFill>
          <a:schemeClr val="accent6">
            <a:shade val="50000"/>
            <a:hueOff val="-23589"/>
            <a:satOff val="-7286"/>
            <a:lumOff val="1505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386DF-A3CC-4F9D-A060-6A7F307AC3E5}">
      <dsp:nvSpPr>
        <dsp:cNvPr id="0" name=""/>
        <dsp:cNvSpPr/>
      </dsp:nvSpPr>
      <dsp:spPr>
        <a:xfrm rot="17700000">
          <a:off x="1274518" y="2672401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720" bIns="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Synthesis of DNA</a:t>
          </a:r>
        </a:p>
      </dsp:txBody>
      <dsp:txXfrm>
        <a:off x="1274518" y="2672401"/>
        <a:ext cx="1297915" cy="625805"/>
      </dsp:txXfrm>
    </dsp:sp>
    <dsp:sp modelId="{8FD68D00-F19B-4FF4-8604-3E5B70795E69}">
      <dsp:nvSpPr>
        <dsp:cNvPr id="0" name=""/>
        <dsp:cNvSpPr/>
      </dsp:nvSpPr>
      <dsp:spPr>
        <a:xfrm rot="17700000">
          <a:off x="2087090" y="929128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B9037-7471-43C4-8E10-ABFDC85CB208}">
      <dsp:nvSpPr>
        <dsp:cNvPr id="0" name=""/>
        <dsp:cNvSpPr/>
      </dsp:nvSpPr>
      <dsp:spPr>
        <a:xfrm>
          <a:off x="2733922" y="1510182"/>
          <a:ext cx="1206970" cy="1206970"/>
        </a:xfrm>
        <a:prstGeom prst="donut">
          <a:avLst>
            <a:gd name="adj" fmla="val 2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9AE5A-A772-4DF1-ACD2-BC6D5618285A}">
      <dsp:nvSpPr>
        <dsp:cNvPr id="0" name=""/>
        <dsp:cNvSpPr/>
      </dsp:nvSpPr>
      <dsp:spPr>
        <a:xfrm rot="17700000">
          <a:off x="3159204" y="526255"/>
          <a:ext cx="1500398" cy="723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Read DNA</a:t>
          </a:r>
        </a:p>
      </dsp:txBody>
      <dsp:txXfrm>
        <a:off x="3159204" y="526255"/>
        <a:ext cx="1500398" cy="723075"/>
      </dsp:txXfrm>
    </dsp:sp>
    <dsp:sp modelId="{282CFF3A-C120-46C0-AAE6-A5F506DAD17E}">
      <dsp:nvSpPr>
        <dsp:cNvPr id="0" name=""/>
        <dsp:cNvSpPr/>
      </dsp:nvSpPr>
      <dsp:spPr>
        <a:xfrm>
          <a:off x="4031806" y="1800420"/>
          <a:ext cx="626494" cy="626494"/>
        </a:xfrm>
        <a:prstGeom prst="ellipse">
          <a:avLst/>
        </a:prstGeom>
        <a:solidFill>
          <a:schemeClr val="accent6">
            <a:shade val="50000"/>
            <a:hueOff val="-47178"/>
            <a:satOff val="-14573"/>
            <a:lumOff val="3010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C5A39-80F7-4C6E-9893-AB50C277C021}">
      <dsp:nvSpPr>
        <dsp:cNvPr id="0" name=""/>
        <dsp:cNvSpPr/>
      </dsp:nvSpPr>
      <dsp:spPr>
        <a:xfrm rot="17700000">
          <a:off x="3289809" y="2672401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720" bIns="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Analyse DNA</a:t>
          </a:r>
        </a:p>
      </dsp:txBody>
      <dsp:txXfrm>
        <a:off x="3289809" y="2672401"/>
        <a:ext cx="1297915" cy="625805"/>
      </dsp:txXfrm>
    </dsp:sp>
    <dsp:sp modelId="{984DDA54-139F-4BF8-A299-F993B1C93B5A}">
      <dsp:nvSpPr>
        <dsp:cNvPr id="0" name=""/>
        <dsp:cNvSpPr/>
      </dsp:nvSpPr>
      <dsp:spPr>
        <a:xfrm rot="17700000">
          <a:off x="4102381" y="929128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9C51A-FF45-454B-9547-A5FFE625C479}">
      <dsp:nvSpPr>
        <dsp:cNvPr id="0" name=""/>
        <dsp:cNvSpPr/>
      </dsp:nvSpPr>
      <dsp:spPr>
        <a:xfrm>
          <a:off x="4749213" y="1510182"/>
          <a:ext cx="1206970" cy="1206970"/>
        </a:xfrm>
        <a:prstGeom prst="donut">
          <a:avLst>
            <a:gd name="adj" fmla="val 2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3046D-CD4E-46DA-AD00-DA061815E6BC}">
      <dsp:nvSpPr>
        <dsp:cNvPr id="0" name=""/>
        <dsp:cNvSpPr/>
      </dsp:nvSpPr>
      <dsp:spPr>
        <a:xfrm rot="17700000">
          <a:off x="5174495" y="526255"/>
          <a:ext cx="1500398" cy="723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High-throughtput Sequencing</a:t>
          </a:r>
        </a:p>
      </dsp:txBody>
      <dsp:txXfrm>
        <a:off x="5174495" y="526255"/>
        <a:ext cx="1500398" cy="723075"/>
      </dsp:txXfrm>
    </dsp:sp>
    <dsp:sp modelId="{FE49806C-FBD9-446C-A479-B770C43A4008}">
      <dsp:nvSpPr>
        <dsp:cNvPr id="0" name=""/>
        <dsp:cNvSpPr/>
      </dsp:nvSpPr>
      <dsp:spPr>
        <a:xfrm>
          <a:off x="6047193" y="1510182"/>
          <a:ext cx="1206970" cy="1206970"/>
        </a:xfrm>
        <a:prstGeom prst="donut">
          <a:avLst>
            <a:gd name="adj" fmla="val 2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60432-D0D2-48A5-9526-CCA4D80A0088}">
      <dsp:nvSpPr>
        <dsp:cNvPr id="0" name=""/>
        <dsp:cNvSpPr/>
      </dsp:nvSpPr>
      <dsp:spPr>
        <a:xfrm rot="17700000">
          <a:off x="6472475" y="526255"/>
          <a:ext cx="1500398" cy="723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Bioinformatics / Statistical models</a:t>
          </a:r>
        </a:p>
      </dsp:txBody>
      <dsp:txXfrm>
        <a:off x="6472475" y="526255"/>
        <a:ext cx="1500398" cy="723075"/>
      </dsp:txXfrm>
    </dsp:sp>
    <dsp:sp modelId="{136F32C3-0830-4F39-869A-06D570C076DD}">
      <dsp:nvSpPr>
        <dsp:cNvPr id="0" name=""/>
        <dsp:cNvSpPr/>
      </dsp:nvSpPr>
      <dsp:spPr>
        <a:xfrm>
          <a:off x="7345076" y="1800420"/>
          <a:ext cx="626494" cy="626494"/>
        </a:xfrm>
        <a:prstGeom prst="ellipse">
          <a:avLst/>
        </a:prstGeom>
        <a:solidFill>
          <a:schemeClr val="accent6">
            <a:shade val="50000"/>
            <a:hueOff val="-70768"/>
            <a:satOff val="-21859"/>
            <a:lumOff val="451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B47B1-DC5F-4781-A822-ADF1DF611954}">
      <dsp:nvSpPr>
        <dsp:cNvPr id="0" name=""/>
        <dsp:cNvSpPr/>
      </dsp:nvSpPr>
      <dsp:spPr>
        <a:xfrm rot="17700000">
          <a:off x="6603080" y="2672401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720" bIns="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Big data</a:t>
          </a:r>
        </a:p>
      </dsp:txBody>
      <dsp:txXfrm>
        <a:off x="6603080" y="2672401"/>
        <a:ext cx="1297915" cy="625805"/>
      </dsp:txXfrm>
    </dsp:sp>
    <dsp:sp modelId="{1787303A-FDBE-44DF-89E7-DAA941A1BA3A}">
      <dsp:nvSpPr>
        <dsp:cNvPr id="0" name=""/>
        <dsp:cNvSpPr/>
      </dsp:nvSpPr>
      <dsp:spPr>
        <a:xfrm rot="17700000">
          <a:off x="7415652" y="929128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F3FDF-9F42-4728-AB6F-180CFF84A938}">
      <dsp:nvSpPr>
        <dsp:cNvPr id="0" name=""/>
        <dsp:cNvSpPr/>
      </dsp:nvSpPr>
      <dsp:spPr>
        <a:xfrm>
          <a:off x="8062387" y="1800420"/>
          <a:ext cx="626494" cy="626494"/>
        </a:xfrm>
        <a:prstGeom prst="ellipse">
          <a:avLst/>
        </a:prstGeom>
        <a:solidFill>
          <a:schemeClr val="accent6">
            <a:shade val="50000"/>
            <a:hueOff val="-47178"/>
            <a:satOff val="-14573"/>
            <a:lumOff val="3010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471F0-F0B0-49B8-9CBB-B526917928D2}">
      <dsp:nvSpPr>
        <dsp:cNvPr id="0" name=""/>
        <dsp:cNvSpPr/>
      </dsp:nvSpPr>
      <dsp:spPr>
        <a:xfrm rot="17700000">
          <a:off x="7320391" y="2672401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720" bIns="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ML/DL</a:t>
          </a:r>
        </a:p>
      </dsp:txBody>
      <dsp:txXfrm>
        <a:off x="7320391" y="2672401"/>
        <a:ext cx="1297915" cy="625805"/>
      </dsp:txXfrm>
    </dsp:sp>
    <dsp:sp modelId="{CB6F02EF-8A47-444D-9862-5664DF30CD69}">
      <dsp:nvSpPr>
        <dsp:cNvPr id="0" name=""/>
        <dsp:cNvSpPr/>
      </dsp:nvSpPr>
      <dsp:spPr>
        <a:xfrm rot="17700000">
          <a:off x="8132963" y="929128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271DF-15DE-4E64-A52E-E293E6F98D94}">
      <dsp:nvSpPr>
        <dsp:cNvPr id="0" name=""/>
        <dsp:cNvSpPr/>
      </dsp:nvSpPr>
      <dsp:spPr>
        <a:xfrm>
          <a:off x="8779698" y="1800420"/>
          <a:ext cx="626494" cy="626494"/>
        </a:xfrm>
        <a:prstGeom prst="ellipse">
          <a:avLst/>
        </a:prstGeom>
        <a:solidFill>
          <a:schemeClr val="accent6">
            <a:shade val="50000"/>
            <a:hueOff val="-23589"/>
            <a:satOff val="-7286"/>
            <a:lumOff val="1505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D4FFF-3757-472D-B97C-C89C23EE666B}">
      <dsp:nvSpPr>
        <dsp:cNvPr id="0" name=""/>
        <dsp:cNvSpPr/>
      </dsp:nvSpPr>
      <dsp:spPr>
        <a:xfrm rot="17700000">
          <a:off x="8037702" y="2672401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720" bIns="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???</a:t>
          </a:r>
        </a:p>
      </dsp:txBody>
      <dsp:txXfrm>
        <a:off x="8037702" y="2672401"/>
        <a:ext cx="1297915" cy="625805"/>
      </dsp:txXfrm>
    </dsp:sp>
    <dsp:sp modelId="{1004AD5A-BF25-49DF-ABE3-FA7579281B95}">
      <dsp:nvSpPr>
        <dsp:cNvPr id="0" name=""/>
        <dsp:cNvSpPr/>
      </dsp:nvSpPr>
      <dsp:spPr>
        <a:xfrm rot="17700000">
          <a:off x="8850274" y="929128"/>
          <a:ext cx="1297915" cy="625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7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2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2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6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5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0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2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1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1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racticalwanderlust.com/2017/03/craft-beer-and-bikes-los-angeles.html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ok-classroom-cover-icon-read-1296045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3187C-3610-4020-9225-EBF74F7FC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71571-0BDF-4201-B419-4C6EBBAF6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2464904"/>
            <a:ext cx="3214307" cy="1912024"/>
          </a:xfrm>
        </p:spPr>
        <p:txBody>
          <a:bodyPr anchor="b">
            <a:normAutofit/>
          </a:bodyPr>
          <a:lstStyle/>
          <a:p>
            <a:r>
              <a:rPr lang="pt-PT" sz="4400" dirty="0">
                <a:solidFill>
                  <a:schemeClr val="tx1"/>
                </a:solidFill>
              </a:rPr>
              <a:t>A Journey from peas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29CE9-F814-4DBE-BEA5-BE9FEBC08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85000" lnSpcReduction="20000"/>
          </a:bodyPr>
          <a:lstStyle/>
          <a:p>
            <a:r>
              <a:rPr lang="pt-PT" sz="2000" dirty="0"/>
              <a:t>How modern biologists see the world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4212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40EE-3557-4A43-91B5-71FC7ABF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DNA – the  building blocks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097A8-4DFC-4EF6-8F8F-B78B0896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328946" cy="3760891"/>
          </a:xfrm>
        </p:spPr>
        <p:txBody>
          <a:bodyPr>
            <a:normAutofit/>
          </a:bodyPr>
          <a:lstStyle/>
          <a:p>
            <a:r>
              <a:rPr lang="pt-PT" dirty="0"/>
              <a:t>Watson, Crick and Franklin</a:t>
            </a:r>
          </a:p>
          <a:p>
            <a:r>
              <a:rPr lang="pt-PT" dirty="0"/>
              <a:t>1950’s</a:t>
            </a:r>
          </a:p>
          <a:p>
            <a:endParaRPr lang="pt-PT" dirty="0"/>
          </a:p>
          <a:p>
            <a:r>
              <a:rPr lang="pt-PT" dirty="0"/>
              <a:t>Structure of DNA</a:t>
            </a:r>
          </a:p>
          <a:p>
            <a:r>
              <a:rPr lang="pt-PT" dirty="0"/>
              <a:t>Central Dogma in molecular biology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15561-158D-4759-8DF6-9DA4CE732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737" y="2509532"/>
            <a:ext cx="1706766" cy="2517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3C16C-3440-4EF3-9B1E-9FCAA88DF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825" y="2950408"/>
            <a:ext cx="2533713" cy="20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9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40EE-3557-4A43-91B5-71FC7ABF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DNA – the  building blocks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097A8-4DFC-4EF6-8F8F-B78B0896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718001" cy="3760891"/>
          </a:xfrm>
        </p:spPr>
        <p:txBody>
          <a:bodyPr>
            <a:normAutofit lnSpcReduction="10000"/>
          </a:bodyPr>
          <a:lstStyle/>
          <a:p>
            <a:r>
              <a:rPr lang="pt-PT" dirty="0"/>
              <a:t>Watson, Crick and Franklin</a:t>
            </a:r>
          </a:p>
          <a:p>
            <a:r>
              <a:rPr lang="pt-PT" dirty="0"/>
              <a:t>1950’s</a:t>
            </a:r>
          </a:p>
          <a:p>
            <a:endParaRPr lang="pt-PT" dirty="0"/>
          </a:p>
          <a:p>
            <a:r>
              <a:rPr lang="en-US" dirty="0"/>
              <a:t>Khorana, Holley, Nirenberg  decipher the genetic code. </a:t>
            </a:r>
          </a:p>
          <a:p>
            <a:r>
              <a:rPr lang="en-US" dirty="0"/>
              <a:t>These findings represent the birth of molecular biology.</a:t>
            </a:r>
          </a:p>
          <a:p>
            <a:r>
              <a:rPr lang="en-US" dirty="0"/>
              <a:t>1957</a:t>
            </a:r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2A979-5F0F-48F6-87CF-5F965BCD4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" b="10150"/>
          <a:stretch/>
        </p:blipFill>
        <p:spPr>
          <a:xfrm>
            <a:off x="4409919" y="2214217"/>
            <a:ext cx="6973219" cy="33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0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375C-72EF-463D-89FA-E08B6E70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Playing with Legos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65F2-CA9E-4210-B76E-1902EEF78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122382" cy="3760891"/>
          </a:xfrm>
        </p:spPr>
        <p:txBody>
          <a:bodyPr/>
          <a:lstStyle/>
          <a:p>
            <a:r>
              <a:rPr lang="pt-PT" dirty="0"/>
              <a:t>From DNA molecule to Genomics and Beyond</a:t>
            </a:r>
          </a:p>
          <a:p>
            <a:endParaRPr lang="en-US" sz="1400" b="1" dirty="0"/>
          </a:p>
          <a:p>
            <a:r>
              <a:rPr lang="en-US" b="1" dirty="0"/>
              <a:t>Polymerase chain reaction</a:t>
            </a:r>
            <a:r>
              <a:rPr lang="en-US" dirty="0"/>
              <a:t> (PCR)</a:t>
            </a:r>
          </a:p>
          <a:p>
            <a:endParaRPr lang="en-US" dirty="0"/>
          </a:p>
          <a:p>
            <a:r>
              <a:rPr lang="en-US" dirty="0"/>
              <a:t>Kary Mullis </a:t>
            </a:r>
            <a:endParaRPr lang="pt-PT" dirty="0"/>
          </a:p>
          <a:p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B6847-DFE0-43BC-855B-660B40DD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951" y="3988646"/>
            <a:ext cx="1107070" cy="1398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7C1960-2CEC-4930-9E69-48EBBFBF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87" y="2033765"/>
            <a:ext cx="5204339" cy="36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48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F4CE0A-5057-4FF5-A32B-82236E006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87"/>
          <a:stretch/>
        </p:blipFill>
        <p:spPr>
          <a:xfrm>
            <a:off x="4210449" y="2296803"/>
            <a:ext cx="5996853" cy="2712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How to extract valuable insights?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E1BE-E6F0-4288-89B2-FBA0300A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6225"/>
            <a:ext cx="2830226" cy="3760891"/>
          </a:xfrm>
        </p:spPr>
        <p:txBody>
          <a:bodyPr/>
          <a:lstStyle/>
          <a:p>
            <a:endParaRPr lang="pt-PT" dirty="0"/>
          </a:p>
          <a:p>
            <a:r>
              <a:rPr lang="pt-PT" dirty="0"/>
              <a:t>Analyse structures</a:t>
            </a:r>
          </a:p>
          <a:p>
            <a:r>
              <a:rPr lang="pt-PT" dirty="0"/>
              <a:t>Sequences, properties and patterns.</a:t>
            </a:r>
          </a:p>
          <a:p>
            <a:r>
              <a:rPr lang="pt-PT" dirty="0"/>
              <a:t>Label data requires long and in-depth studies</a:t>
            </a:r>
          </a:p>
        </p:txBody>
      </p:sp>
    </p:spTree>
    <p:extLst>
      <p:ext uri="{BB962C8B-B14F-4D97-AF65-F5344CB8AC3E}">
        <p14:creationId xmlns:p14="http://schemas.microsoft.com/office/powerpoint/2010/main" val="4217974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How to extract valuable insights?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E1BE-E6F0-4288-89B2-FBA0300A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6225"/>
            <a:ext cx="2830226" cy="3760891"/>
          </a:xfrm>
        </p:spPr>
        <p:txBody>
          <a:bodyPr/>
          <a:lstStyle/>
          <a:p>
            <a:endParaRPr lang="pt-PT" dirty="0"/>
          </a:p>
          <a:p>
            <a:r>
              <a:rPr lang="pt-PT" dirty="0"/>
              <a:t>Analyse structures</a:t>
            </a:r>
          </a:p>
          <a:p>
            <a:r>
              <a:rPr lang="pt-PT" dirty="0"/>
              <a:t>Sequences, properties and patterns.</a:t>
            </a:r>
          </a:p>
          <a:p>
            <a:r>
              <a:rPr lang="pt-PT" dirty="0"/>
              <a:t>Label data requires long and in-depth studies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EC2FA-572E-4215-B0CF-1FCC00EB2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46" r="24383"/>
          <a:stretch/>
        </p:blipFill>
        <p:spPr>
          <a:xfrm>
            <a:off x="5945360" y="2160542"/>
            <a:ext cx="2928736" cy="36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21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How to extract valuable insights?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6F0A6-3431-46B2-8146-F00994DEA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804"/>
          <a:stretch/>
        </p:blipFill>
        <p:spPr>
          <a:xfrm>
            <a:off x="4091234" y="2214217"/>
            <a:ext cx="3688831" cy="3760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3C06A-32DE-4A26-838F-AD2F874AC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9"/>
          <a:stretch/>
        </p:blipFill>
        <p:spPr>
          <a:xfrm>
            <a:off x="7811027" y="1975748"/>
            <a:ext cx="3344653" cy="41997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D8287B-86AD-4ACC-B364-EE2F1F12C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426096" cy="3760891"/>
          </a:xfrm>
        </p:spPr>
        <p:txBody>
          <a:bodyPr>
            <a:normAutofit lnSpcReduction="10000"/>
          </a:bodyPr>
          <a:lstStyle/>
          <a:p>
            <a:r>
              <a:rPr lang="pt-PT" b="1" dirty="0"/>
              <a:t>Raw data</a:t>
            </a:r>
          </a:p>
          <a:p>
            <a:r>
              <a:rPr lang="pt-PT" dirty="0"/>
              <a:t>Pre-processing and quality analysis</a:t>
            </a:r>
          </a:p>
          <a:p>
            <a:r>
              <a:rPr lang="pt-PT" dirty="0"/>
              <a:t>Alignment / mapping</a:t>
            </a:r>
          </a:p>
          <a:p>
            <a:r>
              <a:rPr lang="pt-PT" dirty="0"/>
              <a:t>Structural Variants</a:t>
            </a:r>
          </a:p>
          <a:p>
            <a:r>
              <a:rPr lang="pt-PT" dirty="0"/>
              <a:t>Analysis</a:t>
            </a:r>
          </a:p>
          <a:p>
            <a:r>
              <a:rPr lang="pt-PT" dirty="0"/>
              <a:t>Report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7628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How to extract valuable insights?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28C31-2A99-499E-80C5-0E2C34AF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826" y="2437201"/>
            <a:ext cx="4262854" cy="2872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3C06A-32DE-4A26-838F-AD2F874AC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9"/>
          <a:stretch/>
        </p:blipFill>
        <p:spPr>
          <a:xfrm>
            <a:off x="3837361" y="2105752"/>
            <a:ext cx="2962992" cy="372052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421D87-9057-4081-B7DD-81A3E0575702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2426096" cy="3760891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Raw data</a:t>
            </a:r>
          </a:p>
          <a:p>
            <a:r>
              <a:rPr lang="pt-PT" b="1" dirty="0"/>
              <a:t>Pre-processing and quality analysis</a:t>
            </a:r>
          </a:p>
          <a:p>
            <a:r>
              <a:rPr lang="pt-PT" dirty="0"/>
              <a:t>Alignment / mapping</a:t>
            </a:r>
          </a:p>
          <a:p>
            <a:r>
              <a:rPr lang="pt-PT" dirty="0"/>
              <a:t>Structural Variants</a:t>
            </a:r>
          </a:p>
          <a:p>
            <a:r>
              <a:rPr lang="pt-PT" dirty="0"/>
              <a:t>Analysis</a:t>
            </a:r>
          </a:p>
          <a:p>
            <a:r>
              <a:rPr lang="pt-PT" dirty="0"/>
              <a:t>Report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3405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How to extract valuable insights?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E1BE-E6F0-4288-89B2-FBA0300A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426096" cy="3760891"/>
          </a:xfrm>
        </p:spPr>
        <p:txBody>
          <a:bodyPr>
            <a:normAutofit fontScale="92500"/>
          </a:bodyPr>
          <a:lstStyle/>
          <a:p>
            <a:r>
              <a:rPr lang="pt-PT" dirty="0"/>
              <a:t>Raw data</a:t>
            </a:r>
          </a:p>
          <a:p>
            <a:r>
              <a:rPr lang="pt-PT" dirty="0"/>
              <a:t>Pre-processing and quality analysis</a:t>
            </a:r>
          </a:p>
          <a:p>
            <a:r>
              <a:rPr lang="pt-PT" b="1" dirty="0"/>
              <a:t>Alignment / mapping</a:t>
            </a:r>
          </a:p>
          <a:p>
            <a:r>
              <a:rPr lang="pt-PT" b="1" dirty="0"/>
              <a:t>Structural Variants</a:t>
            </a:r>
          </a:p>
          <a:p>
            <a:r>
              <a:rPr lang="pt-PT" dirty="0"/>
              <a:t>Analysis</a:t>
            </a:r>
          </a:p>
          <a:p>
            <a:r>
              <a:rPr lang="pt-PT" dirty="0"/>
              <a:t>Report</a:t>
            </a:r>
          </a:p>
          <a:p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47B8A-4ED6-487F-9DC1-30E1637E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8" t="40855" r="40238" b="26558"/>
          <a:stretch/>
        </p:blipFill>
        <p:spPr>
          <a:xfrm>
            <a:off x="3523376" y="2108201"/>
            <a:ext cx="8148206" cy="34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2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Data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E1BE-E6F0-4288-89B2-FBA0300A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426096" cy="3760891"/>
          </a:xfrm>
        </p:spPr>
        <p:txBody>
          <a:bodyPr>
            <a:normAutofit lnSpcReduction="10000"/>
          </a:bodyPr>
          <a:lstStyle/>
          <a:p>
            <a:r>
              <a:rPr lang="pt-PT" dirty="0"/>
              <a:t>Raw data</a:t>
            </a:r>
          </a:p>
          <a:p>
            <a:r>
              <a:rPr lang="pt-PT" dirty="0"/>
              <a:t>Pre-processing and quality analysis</a:t>
            </a:r>
          </a:p>
          <a:p>
            <a:r>
              <a:rPr lang="pt-PT" dirty="0"/>
              <a:t>Alignment / mapping</a:t>
            </a:r>
          </a:p>
          <a:p>
            <a:r>
              <a:rPr lang="pt-PT" dirty="0"/>
              <a:t>Structural Variants</a:t>
            </a:r>
          </a:p>
          <a:p>
            <a:r>
              <a:rPr lang="pt-PT" b="1" dirty="0"/>
              <a:t>Analysis</a:t>
            </a:r>
          </a:p>
          <a:p>
            <a:r>
              <a:rPr lang="pt-PT" b="1" dirty="0"/>
              <a:t>Report</a:t>
            </a:r>
          </a:p>
          <a:p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04A5E-E70A-4A8B-B34C-E1A65EAA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36" y="148773"/>
            <a:ext cx="5921044" cy="60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6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Data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E1BE-E6F0-4288-89B2-FBA0300A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426096" cy="3760891"/>
          </a:xfrm>
        </p:spPr>
        <p:txBody>
          <a:bodyPr>
            <a:normAutofit lnSpcReduction="10000"/>
          </a:bodyPr>
          <a:lstStyle/>
          <a:p>
            <a:r>
              <a:rPr lang="pt-PT" dirty="0"/>
              <a:t>Raw data</a:t>
            </a:r>
          </a:p>
          <a:p>
            <a:r>
              <a:rPr lang="pt-PT" dirty="0"/>
              <a:t>Pre-processing and quality analysis</a:t>
            </a:r>
          </a:p>
          <a:p>
            <a:r>
              <a:rPr lang="pt-PT" dirty="0"/>
              <a:t>Alignment / mapping</a:t>
            </a:r>
          </a:p>
          <a:p>
            <a:r>
              <a:rPr lang="pt-PT" dirty="0"/>
              <a:t>Structural Variants</a:t>
            </a:r>
          </a:p>
          <a:p>
            <a:r>
              <a:rPr lang="pt-PT" dirty="0"/>
              <a:t>Analysis</a:t>
            </a:r>
          </a:p>
          <a:p>
            <a:r>
              <a:rPr lang="pt-PT" b="1" dirty="0"/>
              <a:t>Report</a:t>
            </a:r>
          </a:p>
          <a:p>
            <a:endParaRPr lang="pt-PT" dirty="0"/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69A77861-522A-4081-B670-9E8C5978D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" t="1980" r="2936"/>
          <a:stretch/>
        </p:blipFill>
        <p:spPr bwMode="auto">
          <a:xfrm>
            <a:off x="4281715" y="406400"/>
            <a:ext cx="7199086" cy="59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47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10CB-FEF1-4CD1-AB9F-B07B2332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Short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F004E-A8DB-4066-AA4A-0521DC11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9078566" cy="3760891"/>
          </a:xfrm>
        </p:spPr>
        <p:txBody>
          <a:bodyPr/>
          <a:lstStyle/>
          <a:p>
            <a:r>
              <a:rPr lang="pt-PT" dirty="0"/>
              <a:t>PhD student at CIBIO-InBIO</a:t>
            </a:r>
          </a:p>
          <a:p>
            <a:r>
              <a:rPr lang="pt-PT" dirty="0"/>
              <a:t>Herlander Azevedo (PlantBio, Porto), Miguel Carneiro (EvolGen, Porto) and Tom Gilbert (Globe Institute, Copenhagen)</a:t>
            </a:r>
          </a:p>
          <a:p>
            <a:endParaRPr lang="pt-PT" dirty="0"/>
          </a:p>
          <a:p>
            <a:r>
              <a:rPr lang="pt-PT" dirty="0"/>
              <a:t>Background in Pharmaceutical Sciences and Biotechnology</a:t>
            </a:r>
          </a:p>
          <a:p>
            <a:r>
              <a:rPr lang="pt-PT" dirty="0"/>
              <a:t>Research Interests: Genomics and Metagenomics, Plants,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1957107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E1BE-E6F0-4288-89B2-FBA0300A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2814963" cy="3760891"/>
          </a:xfrm>
        </p:spPr>
        <p:txBody>
          <a:bodyPr>
            <a:normAutofit/>
          </a:bodyPr>
          <a:lstStyle/>
          <a:p>
            <a:r>
              <a:rPr lang="pt-PT" b="1" dirty="0"/>
              <a:t>Genomics is the most exciting field in bioinformatics</a:t>
            </a:r>
          </a:p>
          <a:p>
            <a:r>
              <a:rPr lang="pt-PT" dirty="0"/>
              <a:t>New technologies allow high throughput</a:t>
            </a:r>
          </a:p>
          <a:p>
            <a:endParaRPr lang="pt-PT" dirty="0"/>
          </a:p>
          <a:p>
            <a:r>
              <a:rPr lang="pt-PT" dirty="0"/>
              <a:t>Single Cell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9AF7D-08B2-470B-BCD2-A0018C77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199" y="2058804"/>
            <a:ext cx="2814963" cy="3670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DD45B6-75DD-41F3-BF4B-E29BE57C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550" y="2658668"/>
            <a:ext cx="4155470" cy="24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72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2EC24E-6AE2-44C9-87A9-280D34335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90"/>
          <a:stretch/>
        </p:blipFill>
        <p:spPr>
          <a:xfrm>
            <a:off x="7626382" y="2796282"/>
            <a:ext cx="3529298" cy="2324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E1BE-E6F0-4288-89B2-FBA0300A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2814963" cy="3760891"/>
          </a:xfrm>
        </p:spPr>
        <p:txBody>
          <a:bodyPr>
            <a:normAutofit/>
          </a:bodyPr>
          <a:lstStyle/>
          <a:p>
            <a:r>
              <a:rPr lang="pt-PT" b="1" dirty="0"/>
              <a:t>Genomics is the most exciting field in bioinformatics</a:t>
            </a:r>
          </a:p>
          <a:p>
            <a:r>
              <a:rPr lang="pt-PT" dirty="0"/>
              <a:t>“Small” equipment</a:t>
            </a:r>
          </a:p>
          <a:p>
            <a:endParaRPr lang="pt-PT" dirty="0"/>
          </a:p>
          <a:p>
            <a:r>
              <a:rPr lang="pt-PT" dirty="0"/>
              <a:t>Cost reduction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B7DCB-0D90-4463-A15F-CACA715BF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10"/>
          <a:stretch/>
        </p:blipFill>
        <p:spPr>
          <a:xfrm>
            <a:off x="4412344" y="2108201"/>
            <a:ext cx="3517028" cy="38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61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E1BE-E6F0-4288-89B2-FBA0300A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962992" cy="3760891"/>
          </a:xfrm>
        </p:spPr>
        <p:txBody>
          <a:bodyPr/>
          <a:lstStyle/>
          <a:p>
            <a:endParaRPr lang="pt-PT" dirty="0"/>
          </a:p>
          <a:p>
            <a:r>
              <a:rPr lang="pt-PT" dirty="0"/>
              <a:t>Projects took years</a:t>
            </a:r>
          </a:p>
          <a:p>
            <a:r>
              <a:rPr lang="pt-PT" dirty="0"/>
              <a:t>Big teams/consortiums</a:t>
            </a:r>
          </a:p>
          <a:p>
            <a:endParaRPr lang="pt-PT" dirty="0"/>
          </a:p>
          <a:p>
            <a:r>
              <a:rPr lang="pt-PT" dirty="0"/>
              <a:t>Small team can “easly” produce terabytes of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A71FB-A824-47FC-8FF7-472C2F1DC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72" y="2089244"/>
            <a:ext cx="5047926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15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E1BE-E6F0-4288-89B2-FBA0300A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5332550" cy="3760891"/>
          </a:xfrm>
        </p:spPr>
        <p:txBody>
          <a:bodyPr>
            <a:normAutofit/>
          </a:bodyPr>
          <a:lstStyle/>
          <a:p>
            <a:endParaRPr lang="pt-PT" dirty="0"/>
          </a:p>
          <a:p>
            <a:r>
              <a:rPr lang="pt-PT" sz="4000" dirty="0"/>
              <a:t>WE HAVE</a:t>
            </a:r>
          </a:p>
          <a:p>
            <a:r>
              <a:rPr lang="pt-PT" sz="4000" dirty="0"/>
              <a:t>LABELS!!!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82AF40-7DDB-4E6A-99A1-3815A2C8D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40" y="1953798"/>
            <a:ext cx="7515440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84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A714-B067-41D3-891F-7B831FB4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E1BE-E6F0-4288-89B2-FBA0300A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77431"/>
            <a:ext cx="5332550" cy="3760891"/>
          </a:xfrm>
        </p:spPr>
        <p:txBody>
          <a:bodyPr>
            <a:normAutofit fontScale="62500" lnSpcReduction="20000"/>
          </a:bodyPr>
          <a:lstStyle/>
          <a:p>
            <a:r>
              <a:rPr lang="pt-PT" sz="6400" dirty="0"/>
              <a:t>WE HAVE</a:t>
            </a:r>
          </a:p>
          <a:p>
            <a:r>
              <a:rPr lang="pt-PT" sz="6400" dirty="0"/>
              <a:t>LABELS!!!</a:t>
            </a:r>
          </a:p>
          <a:p>
            <a:endParaRPr lang="pt-PT" sz="4000" dirty="0"/>
          </a:p>
          <a:p>
            <a:r>
              <a:rPr lang="pt-PT" sz="4000" dirty="0"/>
              <a:t>Coding regions and </a:t>
            </a:r>
          </a:p>
          <a:p>
            <a:r>
              <a:rPr lang="pt-PT" sz="4000" dirty="0"/>
              <a:t>non-coding regions</a:t>
            </a:r>
          </a:p>
          <a:p>
            <a:r>
              <a:rPr lang="pt-PT" sz="4000" dirty="0"/>
              <a:t>Promoting and enhancing regions</a:t>
            </a:r>
          </a:p>
          <a:p>
            <a:r>
              <a:rPr lang="pt-PT" sz="4000" dirty="0"/>
              <a:t>Other signals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E8294-11CD-44A5-B092-6D0C1BFEE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005458"/>
            <a:ext cx="4290144" cy="43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47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0BC-3E3C-4580-800C-FF85824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What output can we provide?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F3320E-81D1-41E0-8DA2-293262C86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3080438" cy="3760891"/>
          </a:xfrm>
        </p:spPr>
        <p:txBody>
          <a:bodyPr>
            <a:normAutofit/>
          </a:bodyPr>
          <a:lstStyle/>
          <a:p>
            <a:r>
              <a:rPr lang="pt-PT" sz="2800" b="1" dirty="0"/>
              <a:t>Health applications</a:t>
            </a:r>
          </a:p>
          <a:p>
            <a:endParaRPr lang="pt-PT" dirty="0"/>
          </a:p>
          <a:p>
            <a:r>
              <a:rPr lang="pt-PT" dirty="0"/>
              <a:t>Disease diagnostic</a:t>
            </a:r>
          </a:p>
          <a:p>
            <a:r>
              <a:rPr lang="pt-PT" dirty="0"/>
              <a:t>Prenatal diagnostic</a:t>
            </a:r>
          </a:p>
          <a:p>
            <a:r>
              <a:rPr lang="pt-PT" dirty="0"/>
              <a:t>Paternity test</a:t>
            </a:r>
          </a:p>
          <a:p>
            <a:r>
              <a:rPr lang="pt-PT" dirty="0"/>
              <a:t>Public health studies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A0840-E337-4A43-BA15-E8B27533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88" y="2108201"/>
            <a:ext cx="4074155" cy="41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7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0BC-3E3C-4580-800C-FF85824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What output can we provide?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F3320E-81D1-41E0-8DA2-293262C86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169096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800" b="1" dirty="0"/>
              <a:t>Biotech applications</a:t>
            </a:r>
          </a:p>
          <a:p>
            <a:pPr marL="0" indent="0">
              <a:buNone/>
            </a:pPr>
            <a:r>
              <a:rPr lang="pt-PT" dirty="0"/>
              <a:t>Medicine development</a:t>
            </a:r>
          </a:p>
          <a:p>
            <a:pPr marL="0" indent="0">
              <a:buNone/>
            </a:pPr>
            <a:r>
              <a:rPr lang="pt-PT" dirty="0"/>
              <a:t>Production of molecules in bio-reactors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72904-A9EB-496A-B668-EE1304E3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7176" y="1963058"/>
            <a:ext cx="3169095" cy="43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90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0BC-3E3C-4580-800C-FF85824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What output can we provide?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00FFE6-0B1F-4829-8A41-5A433E05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76" y="2088243"/>
            <a:ext cx="6314538" cy="3838051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D756875-4AC9-488D-B16B-9B9660F06DF6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316909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PT" sz="2800" b="1" dirty="0"/>
              <a:t>Biotech applications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PT" dirty="0"/>
              <a:t>Medicine development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PT" dirty="0"/>
              <a:t>Production of molecules in bio-reactors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PT" b="1" dirty="0"/>
              <a:t>Crop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42461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0BC-3E3C-4580-800C-FF85824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What output can we provide?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D756875-4AC9-488D-B16B-9B9660F06DF6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316909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PT" sz="2800" b="1" dirty="0"/>
              <a:t>Biotech applications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PT" dirty="0"/>
              <a:t>Medicine development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PT" dirty="0"/>
              <a:t>Production of molecules in bio-reactors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PT" dirty="0"/>
              <a:t>Crop improvements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PT" b="1" dirty="0"/>
              <a:t>Improve Beer Production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7BA6F-DD53-480D-848C-5654E7137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96029" y="2163356"/>
            <a:ext cx="6398691" cy="32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22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0BC-3E3C-4580-800C-FF85824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Types of challenges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EF2217-A722-480B-A502-B7F92DA07D3A}"/>
              </a:ext>
            </a:extLst>
          </p:cNvPr>
          <p:cNvSpPr/>
          <p:nvPr/>
        </p:nvSpPr>
        <p:spPr>
          <a:xfrm>
            <a:off x="3806247" y="3687745"/>
            <a:ext cx="32656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>
            <a:spAutoFit/>
          </a:bodyPr>
          <a:lstStyle/>
          <a:p>
            <a:r>
              <a:rPr lang="pt-PT" sz="2800" b="1" dirty="0"/>
              <a:t>Genome Annotation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45D0CE-4FD9-4F3F-9608-6C9B3E87A95C}"/>
              </a:ext>
            </a:extLst>
          </p:cNvPr>
          <p:cNvSpPr/>
          <p:nvPr/>
        </p:nvSpPr>
        <p:spPr>
          <a:xfrm rot="16200000">
            <a:off x="2146960" y="3211386"/>
            <a:ext cx="1883849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>
            <a:spAutoFit/>
          </a:bodyPr>
          <a:lstStyle/>
          <a:p>
            <a:r>
              <a:rPr lang="pt-PT" sz="1600" dirty="0"/>
              <a:t>Evolutionary Biology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220E85-4710-448C-8C1D-D1A3E23AB138}"/>
              </a:ext>
            </a:extLst>
          </p:cNvPr>
          <p:cNvSpPr/>
          <p:nvPr/>
        </p:nvSpPr>
        <p:spPr>
          <a:xfrm>
            <a:off x="3220345" y="2531574"/>
            <a:ext cx="20664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>
            <a:spAutoFit/>
          </a:bodyPr>
          <a:lstStyle/>
          <a:p>
            <a:r>
              <a:rPr lang="pt-PT" sz="1600" dirty="0"/>
              <a:t>Comparative Genomics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28B554-4B3C-4959-A434-0AAC2170C049}"/>
              </a:ext>
            </a:extLst>
          </p:cNvPr>
          <p:cNvSpPr/>
          <p:nvPr/>
        </p:nvSpPr>
        <p:spPr>
          <a:xfrm>
            <a:off x="3269156" y="2929484"/>
            <a:ext cx="160973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>
            <a:spAutoFit/>
          </a:bodyPr>
          <a:lstStyle/>
          <a:p>
            <a:r>
              <a:rPr lang="pt-PT" b="1" dirty="0"/>
              <a:t>Pan Genomics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833B-4D64-4DA4-9CC1-2C9C4B968EE4}"/>
              </a:ext>
            </a:extLst>
          </p:cNvPr>
          <p:cNvSpPr/>
          <p:nvPr/>
        </p:nvSpPr>
        <p:spPr>
          <a:xfrm>
            <a:off x="5706471" y="4299010"/>
            <a:ext cx="1888659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>
            <a:spAutoFit/>
          </a:bodyPr>
          <a:lstStyle/>
          <a:p>
            <a:r>
              <a:rPr lang="pt-PT" sz="2000" dirty="0"/>
              <a:t>Genetics Disease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7E2249-4E7F-4986-B1DB-40378ADF024A}"/>
              </a:ext>
            </a:extLst>
          </p:cNvPr>
          <p:cNvSpPr/>
          <p:nvPr/>
        </p:nvSpPr>
        <p:spPr>
          <a:xfrm>
            <a:off x="5816088" y="3487690"/>
            <a:ext cx="2040239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>
            <a:spAutoFit/>
          </a:bodyPr>
          <a:lstStyle/>
          <a:p>
            <a:r>
              <a:rPr lang="pt-PT" sz="2000" b="1" dirty="0"/>
              <a:t>Gene Expression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6F5306-99AA-4ED0-A30F-6CAA2168B271}"/>
              </a:ext>
            </a:extLst>
          </p:cNvPr>
          <p:cNvSpPr/>
          <p:nvPr/>
        </p:nvSpPr>
        <p:spPr>
          <a:xfrm>
            <a:off x="5475229" y="3210799"/>
            <a:ext cx="103586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>
            <a:spAutoFit/>
          </a:bodyPr>
          <a:lstStyle/>
          <a:p>
            <a:r>
              <a:rPr lang="pt-PT" b="1" dirty="0"/>
              <a:t>SNP call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DD8F95-D6F7-461D-A3CF-AEB5AB1D73F8}"/>
              </a:ext>
            </a:extLst>
          </p:cNvPr>
          <p:cNvSpPr/>
          <p:nvPr/>
        </p:nvSpPr>
        <p:spPr>
          <a:xfrm rot="16200000">
            <a:off x="6667399" y="3783839"/>
            <a:ext cx="2907078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>
            <a:spAutoFit/>
          </a:bodyPr>
          <a:lstStyle/>
          <a:p>
            <a:r>
              <a:rPr lang="pt-PT" sz="2000" dirty="0"/>
              <a:t>(Multi-layer) Image 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0A7A4F-B764-4DC8-A19B-419D7D3A5774}"/>
              </a:ext>
            </a:extLst>
          </p:cNvPr>
          <p:cNvSpPr/>
          <p:nvPr/>
        </p:nvSpPr>
        <p:spPr>
          <a:xfrm>
            <a:off x="6062306" y="2521081"/>
            <a:ext cx="1712328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>
            <a:spAutoFit/>
          </a:bodyPr>
          <a:lstStyle/>
          <a:p>
            <a:r>
              <a:rPr lang="pt-PT" sz="1600" dirty="0"/>
              <a:t>Protein Expression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399EBD-13BE-483A-A4A1-095A2BB1FD76}"/>
              </a:ext>
            </a:extLst>
          </p:cNvPr>
          <p:cNvSpPr/>
          <p:nvPr/>
        </p:nvSpPr>
        <p:spPr>
          <a:xfrm rot="16200000">
            <a:off x="2860018" y="4070410"/>
            <a:ext cx="151323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>
            <a:spAutoFit/>
          </a:bodyPr>
          <a:lstStyle/>
          <a:p>
            <a:r>
              <a:rPr lang="pt-PT" sz="1600" dirty="0"/>
              <a:t>Gene Regulation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7DA3B7-80D4-42AB-9C70-8E2A43E67FC6}"/>
              </a:ext>
            </a:extLst>
          </p:cNvPr>
          <p:cNvSpPr/>
          <p:nvPr/>
        </p:nvSpPr>
        <p:spPr>
          <a:xfrm>
            <a:off x="5284216" y="4787165"/>
            <a:ext cx="1787669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>
            <a:spAutoFit/>
          </a:bodyPr>
          <a:lstStyle/>
          <a:p>
            <a:r>
              <a:rPr lang="pt-PT" sz="1600" dirty="0"/>
              <a:t>Protein Localization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15A53B-8957-40BA-B45F-EC1987D2BE6B}"/>
              </a:ext>
            </a:extLst>
          </p:cNvPr>
          <p:cNvSpPr/>
          <p:nvPr/>
        </p:nvSpPr>
        <p:spPr>
          <a:xfrm>
            <a:off x="4036513" y="4112775"/>
            <a:ext cx="188795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sz="1600" dirty="0"/>
              <a:t>Cellular Organization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E05F22-AB74-483F-A118-B07B4657762C}"/>
              </a:ext>
            </a:extLst>
          </p:cNvPr>
          <p:cNvSpPr/>
          <p:nvPr/>
        </p:nvSpPr>
        <p:spPr>
          <a:xfrm rot="16200000">
            <a:off x="6591182" y="4581631"/>
            <a:ext cx="1972015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>
            <a:spAutoFit/>
          </a:bodyPr>
          <a:lstStyle/>
          <a:p>
            <a:r>
              <a:rPr lang="pt-PT" sz="2000" dirty="0"/>
              <a:t>Literature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C2623C-B361-4EDB-BECB-8137FE093B1E}"/>
              </a:ext>
            </a:extLst>
          </p:cNvPr>
          <p:cNvSpPr/>
          <p:nvPr/>
        </p:nvSpPr>
        <p:spPr>
          <a:xfrm>
            <a:off x="3196758" y="3252724"/>
            <a:ext cx="218765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>
            <a:spAutoFit/>
          </a:bodyPr>
          <a:lstStyle/>
          <a:p>
            <a:r>
              <a:rPr lang="pt-PT" b="1" dirty="0"/>
              <a:t>Molecular Networks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F60B5B-0666-4612-8935-509638D1EFE8}"/>
              </a:ext>
            </a:extLst>
          </p:cNvPr>
          <p:cNvSpPr/>
          <p:nvPr/>
        </p:nvSpPr>
        <p:spPr>
          <a:xfrm>
            <a:off x="3806247" y="4353138"/>
            <a:ext cx="197458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>
            <a:spAutoFit/>
          </a:bodyPr>
          <a:lstStyle/>
          <a:p>
            <a:r>
              <a:rPr lang="pt-PT" sz="2000" b="1" dirty="0"/>
              <a:t>Systems Biology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F1334-2408-4022-9EC4-5FA5B1F0B101}"/>
              </a:ext>
            </a:extLst>
          </p:cNvPr>
          <p:cNvSpPr/>
          <p:nvPr/>
        </p:nvSpPr>
        <p:spPr>
          <a:xfrm>
            <a:off x="4889887" y="2787296"/>
            <a:ext cx="303031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>
            <a:spAutoFit/>
          </a:bodyPr>
          <a:lstStyle/>
          <a:p>
            <a:r>
              <a:rPr lang="pt-PT" sz="2800" b="1" dirty="0"/>
              <a:t>Genome Assembly</a:t>
            </a:r>
          </a:p>
        </p:txBody>
      </p:sp>
    </p:spTree>
    <p:extLst>
      <p:ext uri="{BB962C8B-B14F-4D97-AF65-F5344CB8AC3E}">
        <p14:creationId xmlns:p14="http://schemas.microsoft.com/office/powerpoint/2010/main" val="221344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8437-4A2A-4C3F-9F9F-12E29A16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What is bioinformatics?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649282-4586-4D06-A7DD-1C7A787BCA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35879" y="2108200"/>
          <a:ext cx="6520241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2C920573-07EE-42C0-97CF-6B96D891F280}"/>
              </a:ext>
            </a:extLst>
          </p:cNvPr>
          <p:cNvSpPr/>
          <p:nvPr/>
        </p:nvSpPr>
        <p:spPr>
          <a:xfrm rot="19697469">
            <a:off x="5589961" y="3579020"/>
            <a:ext cx="1806904" cy="819150"/>
          </a:xfrm>
          <a:prstGeom prst="ellipse">
            <a:avLst/>
          </a:prstGeom>
          <a:solidFill>
            <a:schemeClr val="bg2">
              <a:lumMod val="50000"/>
              <a:alpha val="56000"/>
            </a:schemeClr>
          </a:solidFill>
          <a:ln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2451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0BC-3E3C-4580-800C-FF85824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What is a genome assembly?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F3320E-81D1-41E0-8DA2-293262C86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3683065" cy="37608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dirty="0"/>
              <a:t>Sentences are continuous</a:t>
            </a:r>
          </a:p>
          <a:p>
            <a:pPr>
              <a:lnSpc>
                <a:spcPct val="150000"/>
              </a:lnSpc>
            </a:pPr>
            <a:r>
              <a:rPr lang="pt-PT" dirty="0"/>
              <a:t>Only 4 letters</a:t>
            </a:r>
          </a:p>
          <a:p>
            <a:pPr>
              <a:lnSpc>
                <a:spcPct val="150000"/>
              </a:lnSpc>
            </a:pPr>
            <a:r>
              <a:rPr lang="pt-PT" dirty="0"/>
              <a:t>Repeated paragraphs</a:t>
            </a:r>
          </a:p>
          <a:p>
            <a:pPr>
              <a:lnSpc>
                <a:spcPct val="150000"/>
              </a:lnSpc>
            </a:pPr>
            <a:r>
              <a:rPr lang="pt-PT" dirty="0"/>
              <a:t>Inverted sentences</a:t>
            </a:r>
          </a:p>
          <a:p>
            <a:pPr>
              <a:lnSpc>
                <a:spcPct val="150000"/>
              </a:lnSpc>
            </a:pPr>
            <a:r>
              <a:rPr lang="pt-PT" dirty="0"/>
              <a:t>Many typos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CF3A2-4D68-472C-883D-F3917E07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20846" y="1761518"/>
            <a:ext cx="4346167" cy="5096482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3E4D643-91BF-4BEB-8108-486D5125DEC9}"/>
              </a:ext>
            </a:extLst>
          </p:cNvPr>
          <p:cNvSpPr txBox="1">
            <a:spLocks/>
          </p:cNvSpPr>
          <p:nvPr/>
        </p:nvSpPr>
        <p:spPr>
          <a:xfrm rot="20443429">
            <a:off x="5988064" y="2800476"/>
            <a:ext cx="3011733" cy="20185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>
                <a:solidFill>
                  <a:schemeClr val="bg1"/>
                </a:solidFill>
              </a:rPr>
              <a:t>The most amazing </a:t>
            </a:r>
          </a:p>
          <a:p>
            <a:pPr algn="ctr"/>
            <a:r>
              <a:rPr lang="pt-PT" b="1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pt-PT" b="1" dirty="0">
                <a:solidFill>
                  <a:schemeClr val="bg1"/>
                </a:solidFill>
              </a:rPr>
              <a:t>“unreadble” book</a:t>
            </a:r>
          </a:p>
          <a:p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386183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0BC-3E3C-4580-800C-FF85824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What is a genome assembly?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F3320E-81D1-41E0-8DA2-293262C86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4120674" cy="37608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Millions of fragments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Short reads ~400bp (20 -30k bp)</a:t>
            </a:r>
          </a:p>
          <a:p>
            <a:pPr marL="0" indent="0">
              <a:buNone/>
            </a:pPr>
            <a:r>
              <a:rPr lang="pt-PT" dirty="0"/>
              <a:t>4 letter code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Random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Unique/multiple sources</a:t>
            </a:r>
          </a:p>
          <a:p>
            <a:endParaRPr lang="pt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EEBAB3-F5D1-4724-BCEC-C2388C3CD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8200"/>
            <a:ext cx="3760892" cy="3760892"/>
          </a:xfrm>
          <a:prstGeom prst="rect">
            <a:avLst/>
          </a:prstGeom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2E4F1D43-2810-4130-9586-D28DBF1650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3128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0BC-3E3C-4580-800C-FF85824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What is a genome assembly?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F3320E-81D1-41E0-8DA2-293262C86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4120674" cy="37608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Millions of fragments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Short reads ~400bp (20 -30k bp)</a:t>
            </a:r>
          </a:p>
          <a:p>
            <a:pPr marL="0" indent="0">
              <a:buNone/>
            </a:pPr>
            <a:r>
              <a:rPr lang="pt-PT" dirty="0"/>
              <a:t>4 letter code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Random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Unique/multiple sources</a:t>
            </a:r>
          </a:p>
          <a:p>
            <a:endParaRPr lang="pt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EEBAB3-F5D1-4724-BCEC-C2388C3CD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8200"/>
            <a:ext cx="3760892" cy="3760892"/>
          </a:xfrm>
          <a:prstGeom prst="rect">
            <a:avLst/>
          </a:prstGeom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2E4F1D43-2810-4130-9586-D28DBF1650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0027F-D22E-4F84-9AD4-D6F2CD444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05" t="14420" r="37592" b="38716"/>
          <a:stretch/>
        </p:blipFill>
        <p:spPr>
          <a:xfrm>
            <a:off x="6096000" y="2108200"/>
            <a:ext cx="3760892" cy="38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4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0BC-3E3C-4580-800C-FF85824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What is a genome assembly?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47EF-0587-4CC0-B6E7-0284D3EBF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365663" cy="3760891"/>
          </a:xfrm>
        </p:spPr>
        <p:txBody>
          <a:bodyPr/>
          <a:lstStyle/>
          <a:p>
            <a:r>
              <a:rPr lang="pt-PT" dirty="0"/>
              <a:t>Recreate long reads from fragments</a:t>
            </a:r>
          </a:p>
          <a:p>
            <a:endParaRPr lang="pt-PT" dirty="0"/>
          </a:p>
          <a:p>
            <a:r>
              <a:rPr lang="pt-PT" dirty="0"/>
              <a:t>Naïve approach</a:t>
            </a:r>
          </a:p>
          <a:p>
            <a:r>
              <a:rPr lang="pt-PT" dirty="0"/>
              <a:t>Greedy approach</a:t>
            </a:r>
          </a:p>
          <a:p>
            <a:r>
              <a:rPr lang="pt-PT" dirty="0"/>
              <a:t>Overlap Layout Consensus</a:t>
            </a:r>
          </a:p>
          <a:p>
            <a:r>
              <a:rPr lang="pt-PT" b="1" dirty="0"/>
              <a:t>de Bruijn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4D19B-A9DD-41FB-9880-6BDA619C5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733" y="2357142"/>
            <a:ext cx="5566130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77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0BC-3E3C-4580-800C-FF85824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What is a genome assembly?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B47583-0040-4EED-BEA3-26EBD677C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7" b="25005"/>
          <a:stretch/>
        </p:blipFill>
        <p:spPr>
          <a:xfrm>
            <a:off x="1233713" y="2032532"/>
            <a:ext cx="8225055" cy="4260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CD9DA-11FC-45B9-9012-FEEA870F5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99" r="59358"/>
          <a:stretch/>
        </p:blipFill>
        <p:spPr>
          <a:xfrm>
            <a:off x="7683672" y="4705427"/>
            <a:ext cx="4194819" cy="14341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526812-191C-408A-8468-DEE3485AE8E2}"/>
              </a:ext>
            </a:extLst>
          </p:cNvPr>
          <p:cNvSpPr/>
          <p:nvPr/>
        </p:nvSpPr>
        <p:spPr>
          <a:xfrm>
            <a:off x="1930400" y="2670629"/>
            <a:ext cx="595086" cy="2757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C94A48-BD51-4A4E-AB56-2673B568A80E}"/>
              </a:ext>
            </a:extLst>
          </p:cNvPr>
          <p:cNvCxnSpPr>
            <a:endCxn id="5" idx="1"/>
          </p:cNvCxnSpPr>
          <p:nvPr/>
        </p:nvCxnSpPr>
        <p:spPr>
          <a:xfrm>
            <a:off x="1436914" y="2808514"/>
            <a:ext cx="493486" cy="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961D33-82DB-40BF-8904-9965B4BB39C2}"/>
              </a:ext>
            </a:extLst>
          </p:cNvPr>
          <p:cNvSpPr txBox="1"/>
          <p:nvPr/>
        </p:nvSpPr>
        <p:spPr>
          <a:xfrm>
            <a:off x="617180" y="2577685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/>
              <a:t>k-mer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3464A-C030-48A4-9ECB-4F4FB59B3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430" b="25005"/>
          <a:stretch/>
        </p:blipFill>
        <p:spPr>
          <a:xfrm>
            <a:off x="228428" y="2032531"/>
            <a:ext cx="310605" cy="426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19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0BC-3E3C-4580-800C-FF85824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What is a genome assembly?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377E4-2EE8-4B57-B287-2F6C93353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8" b="6069"/>
          <a:stretch/>
        </p:blipFill>
        <p:spPr>
          <a:xfrm>
            <a:off x="1335313" y="1959428"/>
            <a:ext cx="9056916" cy="41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0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9C5D-2A50-4BE0-9660-5BFA8127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ML/DL for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A13C1-8CC7-4FAA-8CFF-3312ED720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4577807" cy="3760891"/>
          </a:xfrm>
        </p:spPr>
        <p:txBody>
          <a:bodyPr/>
          <a:lstStyle/>
          <a:p>
            <a:r>
              <a:rPr lang="pt-PT" dirty="0"/>
              <a:t>Gene regulation is highly complex</a:t>
            </a:r>
          </a:p>
          <a:p>
            <a:endParaRPr lang="pt-PT" dirty="0"/>
          </a:p>
          <a:p>
            <a:r>
              <a:rPr lang="pt-PT" dirty="0"/>
              <a:t>Labels from many different cells, tissues, organisms or populations</a:t>
            </a:r>
          </a:p>
          <a:p>
            <a:endParaRPr lang="pt-PT" dirty="0"/>
          </a:p>
          <a:p>
            <a:r>
              <a:rPr lang="pt-PT" dirty="0"/>
              <a:t>Discover new regions/mechanisms for gene regulation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787B4-3107-48CF-AB2C-7DECD20B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108201"/>
            <a:ext cx="4076378" cy="40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2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9C5D-2A50-4BE0-9660-5BFA8127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ML/DL for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A13C1-8CC7-4FAA-8CFF-3312ED720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4577807" cy="3760891"/>
          </a:xfrm>
        </p:spPr>
        <p:txBody>
          <a:bodyPr/>
          <a:lstStyle/>
          <a:p>
            <a:r>
              <a:rPr lang="pt-PT" dirty="0"/>
              <a:t>Gene differential expression</a:t>
            </a:r>
          </a:p>
          <a:p>
            <a:pPr lvl="1"/>
            <a:r>
              <a:rPr lang="pt-PT" dirty="0"/>
              <a:t>Transcriptomics</a:t>
            </a:r>
          </a:p>
          <a:p>
            <a:r>
              <a:rPr lang="pt-PT" dirty="0"/>
              <a:t>Integrate with genomics</a:t>
            </a:r>
          </a:p>
          <a:p>
            <a:endParaRPr lang="pt-PT" dirty="0"/>
          </a:p>
          <a:p>
            <a:r>
              <a:rPr lang="pt-PT" dirty="0"/>
              <a:t>Discover new regions/mechanisms for gene regulation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9871F-28BF-418C-ACCF-409BA0E25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2"/>
          <a:stretch/>
        </p:blipFill>
        <p:spPr>
          <a:xfrm>
            <a:off x="6663645" y="783771"/>
            <a:ext cx="4948928" cy="5505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EECB4-9D3A-4C68-A34A-276837B75B6E}"/>
              </a:ext>
            </a:extLst>
          </p:cNvPr>
          <p:cNvSpPr txBox="1"/>
          <p:nvPr/>
        </p:nvSpPr>
        <p:spPr>
          <a:xfrm>
            <a:off x="7228115" y="404895"/>
            <a:ext cx="132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Population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45460-955B-41E3-8764-625D4EEB2041}"/>
              </a:ext>
            </a:extLst>
          </p:cNvPr>
          <p:cNvSpPr txBox="1"/>
          <p:nvPr/>
        </p:nvSpPr>
        <p:spPr>
          <a:xfrm>
            <a:off x="8767858" y="404895"/>
            <a:ext cx="132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Population 2</a:t>
            </a:r>
          </a:p>
        </p:txBody>
      </p:sp>
    </p:spTree>
    <p:extLst>
      <p:ext uri="{BB962C8B-B14F-4D97-AF65-F5344CB8AC3E}">
        <p14:creationId xmlns:p14="http://schemas.microsoft.com/office/powerpoint/2010/main" val="551904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B801-1B8C-4DC3-926D-CB2F5129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DNA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6AD8-D0CB-4FA7-9F34-950B1D3D2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405272" cy="3760891"/>
          </a:xfrm>
        </p:spPr>
        <p:txBody>
          <a:bodyPr/>
          <a:lstStyle/>
          <a:p>
            <a:r>
              <a:rPr lang="pt-PT" dirty="0"/>
              <a:t>Build nanotubes with DNA</a:t>
            </a:r>
          </a:p>
          <a:p>
            <a:endParaRPr lang="pt-PT" dirty="0"/>
          </a:p>
          <a:p>
            <a:r>
              <a:rPr lang="pt-PT" dirty="0"/>
              <a:t>Build small structures with DNA nanotubes</a:t>
            </a:r>
          </a:p>
          <a:p>
            <a:endParaRPr lang="pt-PT" dirty="0"/>
          </a:p>
          <a:p>
            <a:r>
              <a:rPr lang="pt-PT" dirty="0"/>
              <a:t>Awesome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12A26-D62B-4C0B-9528-36AECE5A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53" y="1992085"/>
            <a:ext cx="5879594" cy="42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B801-1B8C-4DC3-926D-CB2F5129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DNA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6AD8-D0CB-4FA7-9F34-950B1D3D2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953859" cy="3760891"/>
          </a:xfrm>
        </p:spPr>
        <p:txBody>
          <a:bodyPr/>
          <a:lstStyle/>
          <a:p>
            <a:pPr marL="0" indent="0">
              <a:buNone/>
            </a:pPr>
            <a:r>
              <a:rPr lang="pt-PT" b="1" dirty="0"/>
              <a:t>Build logical circuits</a:t>
            </a:r>
          </a:p>
          <a:p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A95DA-7AF3-4857-A4FA-65EE6707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04" y="2380843"/>
            <a:ext cx="6605281" cy="34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4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91ABAB11-7658-45C5-B40C-77293823CE09}"/>
              </a:ext>
            </a:extLst>
          </p:cNvPr>
          <p:cNvSpPr/>
          <p:nvPr/>
        </p:nvSpPr>
        <p:spPr>
          <a:xfrm>
            <a:off x="2435320" y="2774169"/>
            <a:ext cx="643723" cy="554653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42939B2-D480-480B-9697-3B7318B43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59079"/>
              </p:ext>
            </p:extLst>
          </p:nvPr>
        </p:nvGraphicFramePr>
        <p:xfrm>
          <a:off x="1113738" y="2021747"/>
          <a:ext cx="4792700" cy="4160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888437-4A2A-4C3F-9F9F-12E29A16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What is bioinformatics?</a:t>
            </a:r>
          </a:p>
        </p:txBody>
      </p:sp>
    </p:spTree>
    <p:extLst>
      <p:ext uri="{BB962C8B-B14F-4D97-AF65-F5344CB8AC3E}">
        <p14:creationId xmlns:p14="http://schemas.microsoft.com/office/powerpoint/2010/main" val="3875526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B801-1B8C-4DC3-926D-CB2F5129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DNA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6AD8-D0CB-4FA7-9F34-950B1D3D2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953859" cy="3760891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Build logical circuits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b="1" dirty="0"/>
              <a:t>Build DNA Robots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E82E8-E9CD-41A5-8D54-CF4E9888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694" y="2029667"/>
            <a:ext cx="6447026" cy="38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90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B801-1B8C-4DC3-926D-CB2F5129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DNA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6AD8-D0CB-4FA7-9F34-950B1D3D2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953859" cy="3760891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Build logical circuits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b="1" dirty="0"/>
              <a:t>Build DNA Robots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ABD05-5081-49C5-A455-C72DCCCD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94" y="2108201"/>
            <a:ext cx="6199790" cy="347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21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B801-1B8C-4DC3-926D-CB2F5129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DNA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6AD8-D0CB-4FA7-9F34-950B1D3D2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953859" cy="3760891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Build logical circuits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b="1" dirty="0"/>
              <a:t>Build DNA Robots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85E2D-3F8B-4835-8365-70E94C0F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39" y="2605367"/>
            <a:ext cx="5839700" cy="27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54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B801-1B8C-4DC3-926D-CB2F5129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DNA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6AD8-D0CB-4FA7-9F34-950B1D3D2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953859" cy="3760891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Build logical circuits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dirty="0"/>
              <a:t>Build DNA Robots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b="1" dirty="0"/>
              <a:t>Storage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9BB3F-6C61-48C4-81EE-38511961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" t="2833" r="2244" b="4759"/>
          <a:stretch/>
        </p:blipFill>
        <p:spPr>
          <a:xfrm>
            <a:off x="4051139" y="2743200"/>
            <a:ext cx="7104541" cy="17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2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B801-1B8C-4DC3-926D-CB2F5129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DNA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6AD8-D0CB-4FA7-9F34-950B1D3D2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953859" cy="3760891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Build logical circuits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dirty="0"/>
              <a:t>Build DNA Robots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b="1" dirty="0"/>
              <a:t>Storage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E6F75-14BF-4DB5-B86E-552EA509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882" y="2030517"/>
            <a:ext cx="6614432" cy="42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49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B801-1B8C-4DC3-926D-CB2F5129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5E3C26-DA5C-4FBE-A461-6A688400F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743813"/>
              </p:ext>
            </p:extLst>
          </p:nvPr>
        </p:nvGraphicFramePr>
        <p:xfrm>
          <a:off x="1358220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8422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4EC8-14B4-4CED-BEAC-8ECFADEC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4ACE7-15F1-4211-A312-DA47C9B27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4693921" cy="3886199"/>
          </a:xfrm>
        </p:spPr>
        <p:txBody>
          <a:bodyPr>
            <a:normAutofit/>
          </a:bodyPr>
          <a:lstStyle/>
          <a:p>
            <a:r>
              <a:rPr lang="pt-PT" sz="3200" dirty="0"/>
              <a:t>I also would like to thank</a:t>
            </a:r>
          </a:p>
          <a:p>
            <a:endParaRPr lang="pt-PT" sz="3200" dirty="0"/>
          </a:p>
          <a:p>
            <a:r>
              <a:rPr lang="pt-PT" sz="3200" dirty="0"/>
              <a:t>Herlander Azevedo</a:t>
            </a:r>
          </a:p>
          <a:p>
            <a:r>
              <a:rPr lang="pt-PT" sz="3200" dirty="0"/>
              <a:t>Miguel Carneiro</a:t>
            </a:r>
          </a:p>
          <a:p>
            <a:r>
              <a:rPr lang="pt-PT" sz="3200" dirty="0"/>
              <a:t>Tom Gilbert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5CB71-D81E-4CB9-83C1-7B5629123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387" y="4270830"/>
            <a:ext cx="2351971" cy="9779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BC6D4AA-7C5F-4F47-9077-869F2106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0245" y="2108201"/>
            <a:ext cx="1038225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F1DD6-CF87-4E82-82AC-1D3705E6D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40" y="2087519"/>
            <a:ext cx="2404115" cy="128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5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8C2BCE17-50CE-414C-B508-4FC33B188FC4}"/>
              </a:ext>
            </a:extLst>
          </p:cNvPr>
          <p:cNvSpPr/>
          <p:nvPr/>
        </p:nvSpPr>
        <p:spPr>
          <a:xfrm>
            <a:off x="1264739" y="1963024"/>
            <a:ext cx="7484977" cy="4295163"/>
          </a:xfrm>
          <a:prstGeom prst="righ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1ABAB11-7658-45C5-B40C-77293823CE09}"/>
              </a:ext>
            </a:extLst>
          </p:cNvPr>
          <p:cNvSpPr/>
          <p:nvPr/>
        </p:nvSpPr>
        <p:spPr>
          <a:xfrm>
            <a:off x="2435320" y="2774169"/>
            <a:ext cx="643723" cy="554653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42939B2-D480-480B-9697-3B7318B43D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3738" y="2021747"/>
          <a:ext cx="4792700" cy="4160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888437-4A2A-4C3F-9F9F-12E29A16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What is bioinformatics?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3944D-3D3A-4FED-9A7B-3F186F7EB935}"/>
              </a:ext>
            </a:extLst>
          </p:cNvPr>
          <p:cNvSpPr txBox="1"/>
          <p:nvPr/>
        </p:nvSpPr>
        <p:spPr>
          <a:xfrm>
            <a:off x="6057438" y="3737078"/>
            <a:ext cx="2154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Integrate with computational and mathematical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CC56E9-D13E-4665-A393-A738B2AB5F7E}"/>
              </a:ext>
            </a:extLst>
          </p:cNvPr>
          <p:cNvSpPr/>
          <p:nvPr/>
        </p:nvSpPr>
        <p:spPr>
          <a:xfrm>
            <a:off x="8917494" y="3213530"/>
            <a:ext cx="2345861" cy="17857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Extract  </a:t>
            </a:r>
          </a:p>
          <a:p>
            <a:pPr algn="ctr"/>
            <a:r>
              <a:rPr lang="pt-PT" b="1" dirty="0"/>
              <a:t>valuable insights </a:t>
            </a:r>
          </a:p>
          <a:p>
            <a:pPr algn="ctr"/>
            <a:r>
              <a:rPr lang="pt-PT" dirty="0"/>
              <a:t>with </a:t>
            </a:r>
          </a:p>
          <a:p>
            <a:pPr algn="ctr"/>
            <a:r>
              <a:rPr lang="pt-PT" b="1" dirty="0"/>
              <a:t>biological validation</a:t>
            </a:r>
          </a:p>
        </p:txBody>
      </p:sp>
    </p:spTree>
    <p:extLst>
      <p:ext uri="{BB962C8B-B14F-4D97-AF65-F5344CB8AC3E}">
        <p14:creationId xmlns:p14="http://schemas.microsoft.com/office/powerpoint/2010/main" val="100441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8437-4A2A-4C3F-9F9F-12E29A16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What is bioinformatics?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7FA0F1-8FF6-4465-BDF8-1999758F2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046242"/>
              </p:ext>
            </p:extLst>
          </p:nvPr>
        </p:nvGraphicFramePr>
        <p:xfrm>
          <a:off x="635570" y="2116589"/>
          <a:ext cx="7493364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419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DBFCF9-6249-4D72-882D-82E92050A735}"/>
              </a:ext>
            </a:extLst>
          </p:cNvPr>
          <p:cNvSpPr/>
          <p:nvPr/>
        </p:nvSpPr>
        <p:spPr>
          <a:xfrm>
            <a:off x="696286" y="1988191"/>
            <a:ext cx="10326848" cy="4194495"/>
          </a:xfrm>
          <a:prstGeom prst="roundRect">
            <a:avLst>
              <a:gd name="adj" fmla="val 8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 to new technologies, file formats,</a:t>
            </a:r>
          </a:p>
          <a:p>
            <a:pPr algn="r"/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 models or ML algorithms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88437-4A2A-4C3F-9F9F-12E29A16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What is bioinformatics?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7FA0F1-8FF6-4465-BDF8-1999758F2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731192"/>
              </p:ext>
            </p:extLst>
          </p:nvPr>
        </p:nvGraphicFramePr>
        <p:xfrm>
          <a:off x="635570" y="2116589"/>
          <a:ext cx="7493364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46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3F6B-DD78-4403-90B2-AAF23416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The voyage of the beagle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B6F05-67EE-47E2-8302-E076F2AA4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686155" cy="3760891"/>
          </a:xfrm>
        </p:spPr>
        <p:txBody>
          <a:bodyPr/>
          <a:lstStyle/>
          <a:p>
            <a:r>
              <a:rPr lang="pt-PT" dirty="0"/>
              <a:t>A journey that changed the world</a:t>
            </a:r>
          </a:p>
          <a:p>
            <a:r>
              <a:rPr lang="pt-PT" dirty="0"/>
              <a:t>Charles Darwin</a:t>
            </a:r>
          </a:p>
          <a:p>
            <a:r>
              <a:rPr lang="pt-PT" dirty="0"/>
              <a:t>1831-36</a:t>
            </a:r>
          </a:p>
          <a:p>
            <a:endParaRPr lang="pt-PT" dirty="0"/>
          </a:p>
          <a:p>
            <a:r>
              <a:rPr lang="pt-PT" dirty="0"/>
              <a:t>Hypothesis of evolution of species 1845</a:t>
            </a:r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E434D-C3FF-4137-AD35-7E8C509A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719" y="2887768"/>
            <a:ext cx="2673575" cy="1782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13980-5716-4812-83EE-E000058B3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22" y="2751587"/>
            <a:ext cx="1516358" cy="2055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AADEC-4414-40BE-86AF-E12787B588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6" r="7057" b="6948"/>
          <a:stretch/>
        </p:blipFill>
        <p:spPr>
          <a:xfrm>
            <a:off x="3878655" y="2887768"/>
            <a:ext cx="2811089" cy="174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19BF-C7C1-4D4E-8EC4-D7BAFFAD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How a priest changed the world?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D532-6017-4E6C-A35F-3648E2B6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Gregor Mendel</a:t>
            </a:r>
          </a:p>
          <a:p>
            <a:r>
              <a:rPr lang="pt-PT" dirty="0"/>
              <a:t>1860’s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DeVries, Correns and </a:t>
            </a:r>
          </a:p>
          <a:p>
            <a:r>
              <a:rPr lang="pt-PT" dirty="0"/>
              <a:t>Tschermak</a:t>
            </a:r>
          </a:p>
          <a:p>
            <a:r>
              <a:rPr lang="pt-PT" dirty="0"/>
              <a:t>Early 20th century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435C7-415C-40CE-8093-E012F571E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1"/>
          <a:stretch/>
        </p:blipFill>
        <p:spPr>
          <a:xfrm>
            <a:off x="4833164" y="2150327"/>
            <a:ext cx="3814620" cy="3813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7C80A-E0C9-4440-9E60-D53B19B2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687" y="2286193"/>
            <a:ext cx="2714529" cy="367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AD139-0547-4CF5-8A42-F9561F795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031" y="2150327"/>
            <a:ext cx="1540230" cy="19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820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641"/>
      </a:dk2>
      <a:lt2>
        <a:srgbClr val="E2E8E2"/>
      </a:lt2>
      <a:accent1>
        <a:srgbClr val="C44CBF"/>
      </a:accent1>
      <a:accent2>
        <a:srgbClr val="883EB4"/>
      </a:accent2>
      <a:accent3>
        <a:srgbClr val="654CC4"/>
      </a:accent3>
      <a:accent4>
        <a:srgbClr val="455CB6"/>
      </a:accent4>
      <a:accent5>
        <a:srgbClr val="4C97C4"/>
      </a:accent5>
      <a:accent6>
        <a:srgbClr val="3AB2AD"/>
      </a:accent6>
      <a:hlink>
        <a:srgbClr val="467EC1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905</Words>
  <Application>Microsoft Office PowerPoint</Application>
  <PresentationFormat>Widescreen</PresentationFormat>
  <Paragraphs>292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Garamond</vt:lpstr>
      <vt:lpstr>RetrospectVTI</vt:lpstr>
      <vt:lpstr>A Journey from peas to AI</vt:lpstr>
      <vt:lpstr>Short Bio</vt:lpstr>
      <vt:lpstr>What is bioinformatics?</vt:lpstr>
      <vt:lpstr>What is bioinformatics?</vt:lpstr>
      <vt:lpstr>What is bioinformatics?</vt:lpstr>
      <vt:lpstr>What is bioinformatics?</vt:lpstr>
      <vt:lpstr>What is bioinformatics?</vt:lpstr>
      <vt:lpstr>The voyage of the beagle</vt:lpstr>
      <vt:lpstr>How a priest changed the world?</vt:lpstr>
      <vt:lpstr>DNA – the  building blocks of life</vt:lpstr>
      <vt:lpstr>DNA – the  building blocks of life</vt:lpstr>
      <vt:lpstr>Playing with Legos</vt:lpstr>
      <vt:lpstr>How to extract valuable insights?</vt:lpstr>
      <vt:lpstr>How to extract valuable insights?</vt:lpstr>
      <vt:lpstr>How to extract valuable insights?</vt:lpstr>
      <vt:lpstr>How to extract valuable insights?</vt:lpstr>
      <vt:lpstr>How to extract valuable insights?</vt:lpstr>
      <vt:lpstr>Data Viz</vt:lpstr>
      <vt:lpstr>Data Viz</vt:lpstr>
      <vt:lpstr>Why genomics?</vt:lpstr>
      <vt:lpstr>Why genomics?</vt:lpstr>
      <vt:lpstr>Why genomics?</vt:lpstr>
      <vt:lpstr>Why genomics?</vt:lpstr>
      <vt:lpstr>Why genomics?</vt:lpstr>
      <vt:lpstr>What output can we provide?</vt:lpstr>
      <vt:lpstr>What output can we provide?</vt:lpstr>
      <vt:lpstr>What output can we provide?</vt:lpstr>
      <vt:lpstr>What output can we provide?</vt:lpstr>
      <vt:lpstr>Types of challenges</vt:lpstr>
      <vt:lpstr>What is a genome assembly?</vt:lpstr>
      <vt:lpstr>What is a genome assembly?</vt:lpstr>
      <vt:lpstr>What is a genome assembly?</vt:lpstr>
      <vt:lpstr>What is a genome assembly?</vt:lpstr>
      <vt:lpstr>What is a genome assembly?</vt:lpstr>
      <vt:lpstr>What is a genome assembly?</vt:lpstr>
      <vt:lpstr>ML/DL for Biology</vt:lpstr>
      <vt:lpstr>ML/DL for Biology</vt:lpstr>
      <vt:lpstr>DNA computing</vt:lpstr>
      <vt:lpstr>DNA computing</vt:lpstr>
      <vt:lpstr>DNA computing</vt:lpstr>
      <vt:lpstr>DNA computing</vt:lpstr>
      <vt:lpstr>DNA computing</vt:lpstr>
      <vt:lpstr>DNA computing</vt:lpstr>
      <vt:lpstr>DNA computing</vt:lpstr>
      <vt:lpstr>Recap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Journey from peas to AI</dc:title>
  <dc:creator>David Silva</dc:creator>
  <cp:lastModifiedBy>David Silva</cp:lastModifiedBy>
  <cp:revision>90</cp:revision>
  <dcterms:created xsi:type="dcterms:W3CDTF">2019-10-19T12:38:18Z</dcterms:created>
  <dcterms:modified xsi:type="dcterms:W3CDTF">2019-11-28T01:06:46Z</dcterms:modified>
</cp:coreProperties>
</file>